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91" r:id="rId4"/>
    <p:sldId id="30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68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4660"/>
  </p:normalViewPr>
  <p:slideViewPr>
    <p:cSldViewPr>
      <p:cViewPr varScale="1">
        <p:scale>
          <a:sx n="100" d="100"/>
          <a:sy n="100" d="100"/>
        </p:scale>
        <p:origin x="-30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0E7C-1D00-4438-A9C2-D459DCFB2C79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7C00D-0152-45D5-A4B9-9B384A3A28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C00D-0152-45D5-A4B9-9B384A3A285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C00D-0152-45D5-A4B9-9B384A3A285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C00D-0152-45D5-A4B9-9B384A3A285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C00D-0152-45D5-A4B9-9B384A3A285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/>
          <a:stretch>
            <a:fillRect/>
          </a:stretch>
        </p:blipFill>
        <p:spPr bwMode="auto">
          <a:xfrm>
            <a:off x="1619672" y="3212976"/>
            <a:ext cx="489243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Ш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135729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/>
              <a:t>Дыхательные тренажеры и дыхательные </a:t>
            </a:r>
            <a:r>
              <a:rPr lang="ru-RU" sz="2400" b="1" i="1" dirty="0" smtClean="0"/>
              <a:t>упражнения </a:t>
            </a:r>
            <a:r>
              <a:rPr lang="ru-RU" sz="2400" b="1" i="1" dirty="0"/>
              <a:t>для развития речевого дыхания у младших школьников с ТНР»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1"/>
            <a:ext cx="81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Комплекс дыхательной игр с использованием дыхательных тренажеров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728" y="-34742"/>
            <a:ext cx="77152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«Воздушные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гонки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Цель: развитие длительного направленного ротового  вдоха  и  выдоха, активизация губных мышц.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Сергей\Desktop\школа иннов.ци\vYxSpLDtz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408"/>
            <a:ext cx="4071934" cy="5000592"/>
          </a:xfrm>
          <a:prstGeom prst="rect">
            <a:avLst/>
          </a:prstGeom>
          <a:noFill/>
        </p:spPr>
      </p:pic>
      <p:pic>
        <p:nvPicPr>
          <p:cNvPr id="28675" name="Picture 3" descr="C:\Users\Сергей\Desktop\школа иннов.ци\WMp7xb21dj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643050"/>
            <a:ext cx="4393419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1"/>
            <a:ext cx="81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Комплекс дыхательной игр с использованием дыхательных тренажеров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728" y="349978"/>
            <a:ext cx="771527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00166" y="381626"/>
            <a:ext cx="764383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«Китенок»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развитие сильного ротового выдоха; обучение умению дуть через трубочку; активизация губных мышц.</a:t>
            </a:r>
          </a:p>
          <a:p>
            <a:r>
              <a:rPr lang="ru-RU" sz="1400" b="1" i="1" u="sng" dirty="0" smtClean="0"/>
              <a:t> «Осеннее дерево»</a:t>
            </a:r>
            <a:endParaRPr lang="ru-RU" sz="1400" dirty="0" smtClean="0"/>
          </a:p>
          <a:p>
            <a:r>
              <a:rPr lang="ru-RU" sz="1400" dirty="0" smtClean="0"/>
              <a:t>Цель: развитие сильного плавного ротового выдоха; активизация губных мышц.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Сергей\Desktop\школа иннов.ци\pO6NNWeZE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643050"/>
            <a:ext cx="5643602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714356"/>
            <a:ext cx="8678768" cy="56436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рода упражнения с использованием дыхательных тренажеров,  с удовольствием  воспринимаются детьми, помогают создать действенную, положительную мотивацию к занятиям. В игре ребёнок более успешно решает «коррекционные задачи», сам не подразумевая этого. Желание выполнить игровую задачу является, как правило, достаточно сильным стимулом и способствует повышению эффективности работы над речевым дыханием.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дыхательным тренажерам мои ребята научились дышать глубже, делать длинный целенаправленный выдох. Такие дыхательные упражнения способствуют формированию правильного произношения и выработке четкости речи.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упражнения могут быть использованы педагогами любой школы в работе с детьми с ТНР, даже родителями в домашних условиях. Они помогут развивать правильное речевое дыхание, тем самым создавая условия для успешного овладения правильной хорошо звучащей речью, поддержания и сохранения здоровья школьника.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проведения занятий можно изготовить самим, они не требуют больших финансовых затрат.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3218776"/>
            <a:ext cx="814393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714356"/>
            <a:ext cx="8678768" cy="56436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3218776"/>
            <a:ext cx="814393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6512" y="1484784"/>
            <a:ext cx="9144000" cy="5016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условием успешного школьного обучения является хорошо развитая речь.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богатая устная речь расширяет возможности ребёнка в познании окружающей действительности, формирует более глубокие и содержательные отношения со сверстниками и взрослыми.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диагностики детей и мой практический опыт показал, что наиболее типичным для детей с ТНР является неправильное произношение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ребенка невнятной, недостаточно чёткой и малопонятной для окружающих.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факт диктует необходимость поиска способов и механизмов, позволяющих изменить сложившуюся ситуацию. Основными признаками являются дефекты звукопроизношения и голоса, сочетающиеся с нарушениями, артикуляционной моторики и речевого дыхания. Дыхание входит в сложную функциональную речевую систему. У детей с ТНР дыхание поверхностное, ритм речи неустойчив, легко нарушается при физической и эмоциональной нагрузке. Объём легких у них ниже возрастной нормы.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-1139279"/>
            <a:ext cx="3000364" cy="227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1000108"/>
            <a:ext cx="9144000" cy="53578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(учащиеся), испытывающие проблемы в речевом развитии, родители, учителя-логопеды.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 с  дыхательными тренажерами – формирование правильного речевого дыхания, тренировка и укрепление дыхательного аппарата.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понятия о правильном дыхании.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Обучить детей технике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релаксационного дыхания.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у детей навык дифференциации носового и ротового дыхания, эффективно использовать речевое дыхание.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 внимание родителей к совместной работе по развитию правильного речевого дыхания у детей.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3000364" cy="227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1000108"/>
            <a:ext cx="9144000" cy="55972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здоровье сберегающие, личностно-ориентированного развития и обучения,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-ориентированные (проектные, информационные, игровые).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(вопросы, объяснение, беседа, рассказ, диалог).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(наблюдения, демонстрация различных наглядных иллюстраций, схем).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(практические упражнения, графические работы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индивидуальные, групповые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беседы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самостоятельная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со взрослыми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 с помощью тренажеров.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диагностики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наблюдение, беседа, анализ продуктов детской деятельности, создание игровых ситуаций, тестовые задания. Фиксирование результатов четко и наглядно представляет информацию о динамике развития каждого ребенка в течении года.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406" y="1"/>
            <a:ext cx="2239593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107504" y="-99392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9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214414" y="252158"/>
            <a:ext cx="742955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первое, чему ребенку важно научиться – это делать сильный плавный выдох ртом. Для более эффективной работы над развитием речевого дыхания и укрепления общего здоровья детей разработала комплекс дыхательной гимнастики с использованием дыхательных тренажеров и специализированного оборудования.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ребенок научился дышать правильно, использую существующую технику выполнения дыхательных упражнений: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 необходимо набирать через нос;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Плечи должны находиться на одном уровне, не поднимать;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Выдыхать  воздух длительно  плавно;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следить, за тем, чтобы не надувались щеки (для начала их можно придерживать руками);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много раз подряд повторять упражнения, так как это может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привести к головокружению.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Регулярные занятия с дыхательными тренажерами способствуют тренировке длинного плавного выдоха.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вырабатывают целенаправленную воздушную струю.  Эти упражнения учат детей с нарушениями управлять своим вдохом и выдохом: при разговоре – вдох носом, выдох – ртом.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Комплекс дыхательной игр с использованием дыхательных тренажеров</a:t>
            </a:r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71604" y="203788"/>
            <a:ext cx="721523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«Осьминог»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развитие сильного плавного направленного выдоха, активизация губных мышц.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«Горячее молоко»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развитие сильного плавного ротового выдоха; учить на длительном выдохе, произносить согласный звук С.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Users\Сергей\Desktop\школа иннов.ци\rRq2k1UtV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286248" cy="4572008"/>
          </a:xfrm>
          <a:prstGeom prst="rect">
            <a:avLst/>
          </a:prstGeom>
          <a:noFill/>
        </p:spPr>
      </p:pic>
      <p:pic>
        <p:nvPicPr>
          <p:cNvPr id="9221" name="Picture 5" descr="C:\Users\Сергей\Desktop\школа иннов.ци\1RGrDoec6j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285992"/>
            <a:ext cx="4786314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1"/>
            <a:ext cx="81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Комплекс дыхательной игр с использованием дыхательных тренажеров</a:t>
            </a: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28728" y="452193"/>
            <a:ext cx="72152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«Ветер гонит облака»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развитие длительного направленного ротового выдоха, активизация губных мышц.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Сергей\Desktop\школа иннов.ци\3oEoyiJ4T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429124" cy="4857760"/>
          </a:xfrm>
          <a:prstGeom prst="rect">
            <a:avLst/>
          </a:prstGeom>
          <a:noFill/>
        </p:spPr>
      </p:pic>
      <p:pic>
        <p:nvPicPr>
          <p:cNvPr id="8196" name="Picture 4" descr="C:\Users\Сергей\Desktop\школа иннов.ци\-v6Fkz8Ogg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4643438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1"/>
            <a:ext cx="81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Комплекс дыхательной игр с использованием дыхательных тренажеров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728" y="242256"/>
            <a:ext cx="77152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«Елочка под снегом»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развитие сильного ротового выдоха; обучение умению дуть через трубочку; активизация губных мышц.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Сергей\Desktop\школа иннов.ци\jf4jj0X6M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643050"/>
            <a:ext cx="4500562" cy="5000636"/>
          </a:xfrm>
          <a:prstGeom prst="rect">
            <a:avLst/>
          </a:prstGeom>
          <a:noFill/>
        </p:spPr>
      </p:pic>
      <p:pic>
        <p:nvPicPr>
          <p:cNvPr id="26627" name="Picture 3" descr="C:\Users\Сергей\Desktop\школа иннов.ци\qns5KLLu7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3050"/>
            <a:ext cx="4429124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1"/>
            <a:ext cx="81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Комплекс дыхательной игр с использованием дыхательных тренажеров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728" y="-34742"/>
            <a:ext cx="77152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«АЭРОБОЛ»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Цель: развитие длительного направленного ротового  вдоха  и  выдоха, активизация губных мышц.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Сергей\Desktop\школа иннов.ци\yfwKRXKqtZ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95466"/>
            <a:ext cx="4214824" cy="4762534"/>
          </a:xfrm>
          <a:prstGeom prst="rect">
            <a:avLst/>
          </a:prstGeom>
          <a:noFill/>
        </p:spPr>
      </p:pic>
      <p:pic>
        <p:nvPicPr>
          <p:cNvPr id="27651" name="Picture 3" descr="C:\Users\Сергей\Desktop\школа иннов.ци\lDNX9QYRGm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976403"/>
            <a:ext cx="4357686" cy="488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857</Words>
  <Application>Microsoft Office PowerPoint</Application>
  <PresentationFormat>Экран (4:3)</PresentationFormat>
  <Paragraphs>88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Любовь</cp:lastModifiedBy>
  <cp:revision>196</cp:revision>
  <dcterms:created xsi:type="dcterms:W3CDTF">2017-04-21T22:11:46Z</dcterms:created>
  <dcterms:modified xsi:type="dcterms:W3CDTF">2023-10-29T08:23:52Z</dcterms:modified>
</cp:coreProperties>
</file>