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4" r:id="rId2"/>
    <p:sldId id="269" r:id="rId3"/>
    <p:sldId id="268" r:id="rId4"/>
    <p:sldId id="270" r:id="rId5"/>
    <p:sldId id="276" r:id="rId6"/>
    <p:sldId id="275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087C-6025-4585-A6A1-2AE78B0E80C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0E0C-1CC9-4062-BD83-1D6BD3CD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brogoutra.ru/noname/imgbig/dobrogoutra_ru_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72493" cy="5149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794968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4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00808"/>
            <a:ext cx="74705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</a:rPr>
              <a:t>«Виды </a:t>
            </a:r>
            <a:r>
              <a:rPr lang="ru-RU" sz="4000" dirty="0">
                <a:latin typeface="Times New Roman" panose="02020603050405020304" pitchFamily="18" charset="0"/>
              </a:rPr>
              <a:t>подчинительной связи  в </a:t>
            </a:r>
            <a:r>
              <a:rPr lang="ru-RU" sz="4000" dirty="0" smtClean="0">
                <a:latin typeface="Times New Roman" panose="02020603050405020304" pitchFamily="18" charset="0"/>
              </a:rPr>
              <a:t>словосочетании»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16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149625"/>
              </p:ext>
            </p:extLst>
          </p:nvPr>
        </p:nvGraphicFramePr>
        <p:xfrm>
          <a:off x="1043608" y="1268760"/>
          <a:ext cx="6831088" cy="4630802"/>
        </p:xfrm>
        <a:graphic>
          <a:graphicData uri="http://schemas.openxmlformats.org/drawingml/2006/table">
            <a:tbl>
              <a:tblPr firstRow="1" firstCol="1" bandRow="1"/>
              <a:tblGrid>
                <a:gridCol w="1118730">
                  <a:extLst>
                    <a:ext uri="{9D8B030D-6E8A-4147-A177-3AD203B41FA5}">
                      <a16:colId xmlns:a16="http://schemas.microsoft.com/office/drawing/2014/main" xmlns="" val="1570738093"/>
                    </a:ext>
                  </a:extLst>
                </a:gridCol>
                <a:gridCol w="1838890">
                  <a:extLst>
                    <a:ext uri="{9D8B030D-6E8A-4147-A177-3AD203B41FA5}">
                      <a16:colId xmlns:a16="http://schemas.microsoft.com/office/drawing/2014/main" xmlns="" val="1489836628"/>
                    </a:ext>
                  </a:extLst>
                </a:gridCol>
                <a:gridCol w="918006">
                  <a:extLst>
                    <a:ext uri="{9D8B030D-6E8A-4147-A177-3AD203B41FA5}">
                      <a16:colId xmlns:a16="http://schemas.microsoft.com/office/drawing/2014/main" xmlns="" val="385824397"/>
                    </a:ext>
                  </a:extLst>
                </a:gridCol>
                <a:gridCol w="1629533">
                  <a:extLst>
                    <a:ext uri="{9D8B030D-6E8A-4147-A177-3AD203B41FA5}">
                      <a16:colId xmlns:a16="http://schemas.microsoft.com/office/drawing/2014/main" xmlns="" val="2674311426"/>
                    </a:ext>
                  </a:extLst>
                </a:gridCol>
                <a:gridCol w="1325929">
                  <a:extLst>
                    <a:ext uri="{9D8B030D-6E8A-4147-A177-3AD203B41FA5}">
                      <a16:colId xmlns:a16="http://schemas.microsoft.com/office/drawing/2014/main" xmlns="" val="76311125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подчинительной связи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словосочетании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1167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связи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 словосочетаний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49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4129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7638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826390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57338" y="1922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41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1" y="500042"/>
          <a:ext cx="8143932" cy="5517962"/>
        </p:xfrm>
        <a:graphic>
          <a:graphicData uri="http://schemas.openxmlformats.org/drawingml/2006/table">
            <a:tbl>
              <a:tblPr/>
              <a:tblGrid>
                <a:gridCol w="1333313"/>
                <a:gridCol w="2191607"/>
                <a:gridCol w="1211558"/>
                <a:gridCol w="1827198"/>
                <a:gridCol w="1580256"/>
              </a:tblGrid>
              <a:tr h="19081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Вид подчинительной связи словосочетаний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4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Вид связи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Признак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Схемы словосочетаний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Пример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8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Согласование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Вид подчинительной связи, при которой  зависимое слово уподобляется главному слову в роде, числе, падеже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Зависимое слово отвечает на вопрос какой?чей?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Прил+сущ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Прич+сущ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Мест+сущ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Красивое платье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Бегущий мальчие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Мой мяч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5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Управление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Вид подчинительной связи , при которой главное слово требует от зависимого  слова постановки в определенном падеже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Зависимое слово ставится в определенном падеже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Сущ+сущ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Банка из стекла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8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Примыкание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Вид подчинительной связи, при которой главное слово связано с зависимым по смыслу и интонационно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Зависимое слово –неизменяемая часть речи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Гл + нареч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Гл+дееприч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Нареч+инф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Рад помочь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Очень смешной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Говорил улыбаясь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03" marR="43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500174"/>
          <a:ext cx="8072495" cy="1173988"/>
        </p:xfrm>
        <a:graphic>
          <a:graphicData uri="http://schemas.openxmlformats.org/drawingml/2006/table">
            <a:tbl>
              <a:tblPr/>
              <a:tblGrid>
                <a:gridCol w="2690289"/>
                <a:gridCol w="2691103"/>
                <a:gridCol w="2691103"/>
              </a:tblGrid>
              <a:tr h="221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Согласование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Управление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Примыкание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Зеленое яблоко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бегущий мальчик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цветные иллюстрации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Ваза из стекла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покинуть территорию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Прыгнуть далеко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крикнуть громко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чересчур гордый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3357562"/>
          <a:ext cx="8072494" cy="1173988"/>
        </p:xfrm>
        <a:graphic>
          <a:graphicData uri="http://schemas.openxmlformats.org/drawingml/2006/table">
            <a:tbl>
              <a:tblPr/>
              <a:tblGrid>
                <a:gridCol w="2690288"/>
                <a:gridCol w="2691103"/>
                <a:gridCol w="2691103"/>
              </a:tblGrid>
              <a:tr h="221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Согласование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Управление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Примыкание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Летняя пора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ясная погода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Купить книгу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запах черемухи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любоваться природой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Сочинять быстро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говорить интересно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7" y="5214950"/>
          <a:ext cx="8072492" cy="1173988"/>
        </p:xfrm>
        <a:graphic>
          <a:graphicData uri="http://schemas.openxmlformats.org/drawingml/2006/table">
            <a:tbl>
              <a:tblPr/>
              <a:tblGrid>
                <a:gridCol w="2690288"/>
                <a:gridCol w="2691102"/>
                <a:gridCol w="2691102"/>
              </a:tblGrid>
              <a:tr h="221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Согласование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Управление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Примыкание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Синее платье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деревянная палка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знойное лето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 берегу моря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рисковать жизнью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Сильно кричать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поступить смело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8992" y="500042"/>
            <a:ext cx="2223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000108"/>
            <a:ext cx="163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 группа 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857496"/>
            <a:ext cx="154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 группа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500570"/>
            <a:ext cx="154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 группа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упр.20,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278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Списать словосочетания, распределяя их по группам в зависимости от вида подчинительной связи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«4»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упр.20, стр.278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Списать словосочетания, распределяя их по группам в зависимости от вида подчинительной связи, составить схемы словосочетаний.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«5»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упр.20,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278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Списать словосочетания, распределяя их по группам в зависимости от вида подчинительной связи, составить схемы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словосочетаний. Составить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предложений, используя данные словосочетания.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59357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071678"/>
            <a:ext cx="6662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861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397</TotalTime>
  <Words>271</Words>
  <Application>Microsoft Office PowerPoint</Application>
  <PresentationFormat>Экран (4:3)</PresentationFormat>
  <Paragraphs>106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Даша</cp:lastModifiedBy>
  <cp:revision>37</cp:revision>
  <dcterms:created xsi:type="dcterms:W3CDTF">2013-03-06T06:56:16Z</dcterms:created>
  <dcterms:modified xsi:type="dcterms:W3CDTF">2022-03-27T14:07:04Z</dcterms:modified>
</cp:coreProperties>
</file>