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EF5B-F3DE-4E24-8C2C-5890048E30E4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0F2B-D47B-403B-B757-281379E6D5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EF5B-F3DE-4E24-8C2C-5890048E30E4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0F2B-D47B-403B-B757-281379E6D5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EF5B-F3DE-4E24-8C2C-5890048E30E4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0F2B-D47B-403B-B757-281379E6D5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EF5B-F3DE-4E24-8C2C-5890048E30E4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0F2B-D47B-403B-B757-281379E6D5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EF5B-F3DE-4E24-8C2C-5890048E30E4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0F2B-D47B-403B-B757-281379E6D5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EF5B-F3DE-4E24-8C2C-5890048E30E4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0F2B-D47B-403B-B757-281379E6D5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EF5B-F3DE-4E24-8C2C-5890048E30E4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0F2B-D47B-403B-B757-281379E6D5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EF5B-F3DE-4E24-8C2C-5890048E30E4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0F2B-D47B-403B-B757-281379E6D5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EF5B-F3DE-4E24-8C2C-5890048E30E4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0F2B-D47B-403B-B757-281379E6D5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EF5B-F3DE-4E24-8C2C-5890048E30E4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0F2B-D47B-403B-B757-281379E6D5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EF5B-F3DE-4E24-8C2C-5890048E30E4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0F2B-D47B-403B-B757-281379E6D5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DEF5B-F3DE-4E24-8C2C-5890048E30E4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C0F2B-D47B-403B-B757-281379E6D5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дидактическое пособие\Слайд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дидактическое пособие\Слайд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дидактическое пособие\Слайд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дидактическое пособие\Слайд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дидактическое пособие\Слайд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Desktop\дидактическое пособие\Слайд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\Desktop\дидактическое пособие\Слайд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\Desktop\дидактическое пособие\Слайд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\Desktop\дидактическое пособие\Слайд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2023-11-17T18:23:00Z</dcterms:created>
  <dcterms:modified xsi:type="dcterms:W3CDTF">2023-11-17T18:25:36Z</dcterms:modified>
</cp:coreProperties>
</file>