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E9F0C-9260-42DB-A50D-91EA33EC15D4}" type="datetimeFigureOut">
              <a:rPr lang="ru-RU" smtClean="0"/>
              <a:t>ср 04.05.22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17A48-C004-43BD-BCF5-183D268FB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192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7A48-C004-43BD-BCF5-183D268FBCC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87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7D26-430E-4D8C-822B-961ED4C5F07A}" type="datetimeFigureOut">
              <a:rPr lang="ru-RU" smtClean="0"/>
              <a:t>ср 04.05.22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B6CF-A107-486A-924B-8DBCCC8C6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540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7D26-430E-4D8C-822B-961ED4C5F07A}" type="datetimeFigureOut">
              <a:rPr lang="ru-RU" smtClean="0"/>
              <a:t>ср 04.05.22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B6CF-A107-486A-924B-8DBCCC8C6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54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7D26-430E-4D8C-822B-961ED4C5F07A}" type="datetimeFigureOut">
              <a:rPr lang="ru-RU" smtClean="0"/>
              <a:t>ср 04.05.22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B6CF-A107-486A-924B-8DBCCC8C6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45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7D26-430E-4D8C-822B-961ED4C5F07A}" type="datetimeFigureOut">
              <a:rPr lang="ru-RU" smtClean="0"/>
              <a:t>ср 04.05.22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B6CF-A107-486A-924B-8DBCCC8C6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06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7D26-430E-4D8C-822B-961ED4C5F07A}" type="datetimeFigureOut">
              <a:rPr lang="ru-RU" smtClean="0"/>
              <a:t>ср 04.05.22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B6CF-A107-486A-924B-8DBCCC8C6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29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7D26-430E-4D8C-822B-961ED4C5F07A}" type="datetimeFigureOut">
              <a:rPr lang="ru-RU" smtClean="0"/>
              <a:t>ср 04.05.22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B6CF-A107-486A-924B-8DBCCC8C6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21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7D26-430E-4D8C-822B-961ED4C5F07A}" type="datetimeFigureOut">
              <a:rPr lang="ru-RU" smtClean="0"/>
              <a:t>ср 04.05.22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B6CF-A107-486A-924B-8DBCCC8C6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54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7D26-430E-4D8C-822B-961ED4C5F07A}" type="datetimeFigureOut">
              <a:rPr lang="ru-RU" smtClean="0"/>
              <a:t>ср 04.05.22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B6CF-A107-486A-924B-8DBCCC8C6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904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7D26-430E-4D8C-822B-961ED4C5F07A}" type="datetimeFigureOut">
              <a:rPr lang="ru-RU" smtClean="0"/>
              <a:t>ср 04.05.22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B6CF-A107-486A-924B-8DBCCC8C6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762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7D26-430E-4D8C-822B-961ED4C5F07A}" type="datetimeFigureOut">
              <a:rPr lang="ru-RU" smtClean="0"/>
              <a:t>ср 04.05.22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B6CF-A107-486A-924B-8DBCCC8C6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20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7D26-430E-4D8C-822B-961ED4C5F07A}" type="datetimeFigureOut">
              <a:rPr lang="ru-RU" smtClean="0"/>
              <a:t>ср 04.05.22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B6CF-A107-486A-924B-8DBCCC8C6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51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27D26-430E-4D8C-822B-961ED4C5F07A}" type="datetimeFigureOut">
              <a:rPr lang="ru-RU" smtClean="0"/>
              <a:t>ср 04.05.22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FB6CF-A107-486A-924B-8DBCCC8C6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32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B888EA-CBE3-4468-98D6-175DFE88D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D36D2D-8DE4-4A1C-84D1-1601BDE5A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4 мая в России отмечается День славянской письменности и культуры">
            <a:extLst>
              <a:ext uri="{FF2B5EF4-FFF2-40B4-BE49-F238E27FC236}">
                <a16:creationId xmlns:a16="http://schemas.microsoft.com/office/drawing/2014/main" id="{CB3DBBF5-5C6D-4A48-959F-2087ACDFA8A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568"/>
            <a:ext cx="9144000" cy="686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0853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64BC39-949C-4140-B86C-9881948E3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8328517-F564-4575-B103-438E74C3D3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5616624"/>
          </a:xfrm>
        </p:spPr>
      </p:pic>
    </p:spTree>
    <p:extLst>
      <p:ext uri="{BB962C8B-B14F-4D97-AF65-F5344CB8AC3E}">
        <p14:creationId xmlns:p14="http://schemas.microsoft.com/office/powerpoint/2010/main" val="2199118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"/>
            <a:ext cx="9144000" cy="609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58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813"/>
            <a:ext cx="9158493" cy="6873813"/>
          </a:xfrm>
        </p:spPr>
      </p:pic>
    </p:spTree>
    <p:extLst>
      <p:ext uri="{BB962C8B-B14F-4D97-AF65-F5344CB8AC3E}">
        <p14:creationId xmlns:p14="http://schemas.microsoft.com/office/powerpoint/2010/main" val="3916058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2980875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92696"/>
            <a:ext cx="302433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20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2"/>
          <a:stretch/>
        </p:blipFill>
        <p:spPr>
          <a:xfrm>
            <a:off x="-1" y="-14068"/>
            <a:ext cx="9197163" cy="6872068"/>
          </a:xfrm>
        </p:spPr>
      </p:pic>
    </p:spTree>
    <p:extLst>
      <p:ext uri="{BB962C8B-B14F-4D97-AF65-F5344CB8AC3E}">
        <p14:creationId xmlns:p14="http://schemas.microsoft.com/office/powerpoint/2010/main" val="2313732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45925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46" y="0"/>
            <a:ext cx="9156646" cy="6858000"/>
          </a:xfrm>
        </p:spPr>
      </p:pic>
    </p:spTree>
    <p:extLst>
      <p:ext uri="{BB962C8B-B14F-4D97-AF65-F5344CB8AC3E}">
        <p14:creationId xmlns:p14="http://schemas.microsoft.com/office/powerpoint/2010/main" val="1595250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4"/>
            <a:ext cx="9142340" cy="6856755"/>
          </a:xfrm>
        </p:spPr>
      </p:pic>
    </p:spTree>
    <p:extLst>
      <p:ext uri="{BB962C8B-B14F-4D97-AF65-F5344CB8AC3E}">
        <p14:creationId xmlns:p14="http://schemas.microsoft.com/office/powerpoint/2010/main" val="3780530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DA2201-71C6-4C75-AB17-71F3BDABA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4048" y="274638"/>
            <a:ext cx="3960440" cy="53866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D63A58C-FE47-4248-A958-2B2072C46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0"/>
            <a:ext cx="4813183" cy="6885958"/>
          </a:xfrm>
        </p:spPr>
      </p:pic>
    </p:spTree>
    <p:extLst>
      <p:ext uri="{BB962C8B-B14F-4D97-AF65-F5344CB8AC3E}">
        <p14:creationId xmlns:p14="http://schemas.microsoft.com/office/powerpoint/2010/main" val="5638213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Office PowerPoint</Application>
  <PresentationFormat>Экран (4:3)</PresentationFormat>
  <Paragraphs>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Диана</dc:creator>
  <cp:lastModifiedBy>Пользователь</cp:lastModifiedBy>
  <cp:revision>6</cp:revision>
  <dcterms:created xsi:type="dcterms:W3CDTF">2018-05-17T18:01:07Z</dcterms:created>
  <dcterms:modified xsi:type="dcterms:W3CDTF">2022-05-04T10:32:03Z</dcterms:modified>
</cp:coreProperties>
</file>