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80" y="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esktop\&#1079;&#1072;&#1085;&#1103;&#1090;&#1080;&#1077;%20&#1070;.%20&#1074;&#1072;&#1089;&#1085;&#1077;&#1094;&#1086;&#1074;\&#1084;&#1091;&#1079;&#1099;&#1082;&#1072;\1.&#1084;&#1103;&#1091;&#1082;&#1072;&#1085;&#1100;&#1077;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esktop\&#1079;&#1072;&#1085;&#1103;&#1090;&#1080;&#1077;%20&#1070;.%20&#1074;&#1072;&#1089;&#1085;&#1077;&#1094;&#1086;&#1074;\&#1084;&#1091;&#1079;&#1099;&#1082;&#1072;\2.&#1047;&#1072;&#1080;&#1085;&#1100;&#1082;&#1072;%20&#1087;&#1086;&#1087;&#1083;&#1103;&#1096;&#1080;%20(256%20%20kbps)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esktop\&#1079;&#1072;&#1085;&#1103;&#1090;&#1080;&#1077;%20&#1070;.%20&#1074;&#1072;&#1089;&#1085;&#1077;&#1094;&#1086;&#1074;\&#1084;&#1091;&#1079;&#1099;&#1082;&#1072;\4.&#1041;&#1077;&#1088;&#1077;&#1079;&#1082;&#1072;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D:\Desktop\1674957500_top-fon-com-p-bledno-salatovii-fon-dlya-prezentatsii-1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1" descr="D:\Desktop\1614805198_188-p-fon-dlya-prezentatsii-detskii-sad-1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5930" cy="6858000"/>
          </a:xfrm>
          <a:prstGeom prst="rect">
            <a:avLst/>
          </a:prstGeom>
          <a:noFill/>
        </p:spPr>
      </p:pic>
      <p:pic>
        <p:nvPicPr>
          <p:cNvPr id="4" name="Picture 2" descr="D:\Desktop\иллюстрации ю.васнецова\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4664"/>
            <a:ext cx="4056450" cy="2281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355976" y="548680"/>
            <a:ext cx="4572000" cy="18158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/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Юрий Алексеевич Васнецов – художник, живописец , график, иллюстратор, театральный художник</a:t>
            </a:r>
            <a:endParaRPr lang="ru-RU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D:\Desktop\иллюстрации ю.васнецова\products_images-36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2636912"/>
            <a:ext cx="263691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" descr="D:\Desktop\иллюстрации ю.васнецова\image_592ab29829df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85039" y="2564904"/>
            <a:ext cx="2508049" cy="2127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D:\Desktop\иллюстрации ю.васнецова\Котик. 1938 г.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4149080"/>
            <a:ext cx="18592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D:\Desktop\иллюстрации ю.васнецова\конь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4005064"/>
            <a:ext cx="1848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1.мяукань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755576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Desktop\1614805198_188-p-fon-dlya-prezentatsii-detskii-sad-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5930" cy="6858000"/>
          </a:xfrm>
          <a:prstGeom prst="rect">
            <a:avLst/>
          </a:prstGeom>
          <a:noFill/>
        </p:spPr>
      </p:pic>
      <p:pic>
        <p:nvPicPr>
          <p:cNvPr id="1026" name="Picture 2" descr="D:\Desktop\laduhki_vasnecov_rech_001.750x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32656"/>
            <a:ext cx="4671392" cy="6228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Desktop\1614805198_188-p-fon-dlya-prezentatsii-detskii-sad-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5930" cy="6858000"/>
          </a:xfrm>
          <a:prstGeom prst="rect">
            <a:avLst/>
          </a:prstGeom>
          <a:noFill/>
        </p:spPr>
      </p:pic>
      <p:pic>
        <p:nvPicPr>
          <p:cNvPr id="2051" name="Picture 3" descr="D:\Desktop\8FpejUz4XxslM8w4vRyg.jpg"/>
          <p:cNvPicPr>
            <a:picLocks noChangeAspect="1" noChangeArrowheads="1"/>
          </p:cNvPicPr>
          <p:nvPr/>
        </p:nvPicPr>
        <p:blipFill>
          <a:blip r:embed="rId3" cstate="print"/>
          <a:srcRect l="6001" t="12001" r="3989" b="7990"/>
          <a:stretch>
            <a:fillRect/>
          </a:stretch>
        </p:blipFill>
        <p:spPr bwMode="auto">
          <a:xfrm>
            <a:off x="611560" y="404664"/>
            <a:ext cx="8100900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Desktop\1614805198_188-p-fon-dlya-prezentatsii-detskii-sad-1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5930" cy="6858000"/>
          </a:xfrm>
          <a:prstGeom prst="rect">
            <a:avLst/>
          </a:prstGeom>
          <a:noFill/>
        </p:spPr>
      </p:pic>
      <p:pic>
        <p:nvPicPr>
          <p:cNvPr id="4" name="Picture 4" descr="D:\Desktop\ladushki_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76672"/>
            <a:ext cx="8021824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2.Заинька попляши (256  kbp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83568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Desktop\1614805198_188-p-fon-dlya-prezentatsii-detskii-sad-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5930" cy="6858000"/>
          </a:xfrm>
          <a:prstGeom prst="rect">
            <a:avLst/>
          </a:prstGeom>
          <a:noFill/>
        </p:spPr>
      </p:pic>
      <p:pic>
        <p:nvPicPr>
          <p:cNvPr id="4" name="Picture 2" descr="D:\Desktop\02labv5s81299488375.jpg"/>
          <p:cNvPicPr>
            <a:picLocks noChangeAspect="1" noChangeArrowheads="1"/>
          </p:cNvPicPr>
          <p:nvPr/>
        </p:nvPicPr>
        <p:blipFill>
          <a:blip r:embed="rId3" cstate="print"/>
          <a:srcRect l="1806" t="2121" r="1806" b="4641"/>
          <a:stretch>
            <a:fillRect/>
          </a:stretch>
        </p:blipFill>
        <p:spPr bwMode="auto">
          <a:xfrm>
            <a:off x="601829" y="692696"/>
            <a:ext cx="7930611" cy="5649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D:\Desktop\1614805198_188-p-fon-dlya-prezentatsii-detskii-sad-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5930" cy="6858000"/>
          </a:xfrm>
          <a:prstGeom prst="rect">
            <a:avLst/>
          </a:prstGeom>
          <a:noFill/>
        </p:spPr>
      </p:pic>
      <p:sp>
        <p:nvSpPr>
          <p:cNvPr id="6146" name="AutoShape 2" descr="D:\Desktop\ori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9" name="Picture 5" descr="D:\Desktop\11.jpg"/>
          <p:cNvPicPr>
            <a:picLocks noChangeAspect="1" noChangeArrowheads="1"/>
          </p:cNvPicPr>
          <p:nvPr/>
        </p:nvPicPr>
        <p:blipFill>
          <a:blip r:embed="rId3" cstate="print"/>
          <a:srcRect l="50050"/>
          <a:stretch>
            <a:fillRect/>
          </a:stretch>
        </p:blipFill>
        <p:spPr bwMode="auto">
          <a:xfrm>
            <a:off x="467544" y="404664"/>
            <a:ext cx="2227752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D:\Desktop\3acc8e0b-c632-4b63-a856-f2a9ae8c16e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573016"/>
            <a:ext cx="2566441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1" name="Picture 7" descr="D:\Desktop\иллюстрации ю.васнецова\4933dcbde85d318fd28e6ccdd5183a4f.jpg"/>
          <p:cNvPicPr>
            <a:picLocks noChangeAspect="1" noChangeArrowheads="1"/>
          </p:cNvPicPr>
          <p:nvPr/>
        </p:nvPicPr>
        <p:blipFill>
          <a:blip r:embed="rId5" cstate="print"/>
          <a:srcRect l="17073"/>
          <a:stretch>
            <a:fillRect/>
          </a:stretch>
        </p:blipFill>
        <p:spPr bwMode="auto">
          <a:xfrm>
            <a:off x="3347864" y="404664"/>
            <a:ext cx="2448272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 descr="D:\Desktop\иллюстрации ю.васнецова\products_images-368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429000"/>
            <a:ext cx="4746438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3" name="Picture 9" descr="D:\Desktop\иллюстрации ю.васнецова\конь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332656"/>
            <a:ext cx="2112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7" descr="D:\Desktop\иллюстрации ю.васнецова\4933dcbde85d318fd28e6ccdd5183a4f.jpg"/>
          <p:cNvPicPr>
            <a:picLocks noChangeAspect="1" noChangeArrowheads="1"/>
          </p:cNvPicPr>
          <p:nvPr/>
        </p:nvPicPr>
        <p:blipFill>
          <a:blip r:embed="rId5" cstate="print"/>
          <a:srcRect l="17073"/>
          <a:stretch>
            <a:fillRect/>
          </a:stretch>
        </p:blipFill>
        <p:spPr bwMode="auto">
          <a:xfrm>
            <a:off x="3500264" y="557064"/>
            <a:ext cx="2448272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: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1" descr="D:\Desktop\1614805198_188-p-fon-dlya-prezentatsii-detskii-sad-1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5930" cy="7046640"/>
          </a:xfrm>
          <a:prstGeom prst="rect">
            <a:avLst/>
          </a:prstGeom>
          <a:noFill/>
        </p:spPr>
      </p:pic>
      <p:pic>
        <p:nvPicPr>
          <p:cNvPr id="5121" name="Picture 1" descr="D:\Desktop\0CU6VroDy0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76672"/>
            <a:ext cx="7743825" cy="612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4.Берез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95536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4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14</Words>
  <Application>Microsoft Office PowerPoint</Application>
  <PresentationFormat>Экран (4:3)</PresentationFormat>
  <Paragraphs>1</Paragraphs>
  <Slides>7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56</cp:revision>
  <dcterms:created xsi:type="dcterms:W3CDTF">2023-04-28T14:32:08Z</dcterms:created>
  <dcterms:modified xsi:type="dcterms:W3CDTF">2023-05-12T04:53:42Z</dcterms:modified>
</cp:coreProperties>
</file>