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304" r:id="rId3"/>
    <p:sldId id="260" r:id="rId4"/>
    <p:sldId id="261" r:id="rId5"/>
    <p:sldId id="262" r:id="rId6"/>
    <p:sldId id="263" r:id="rId7"/>
    <p:sldId id="283" r:id="rId8"/>
    <p:sldId id="264" r:id="rId9"/>
    <p:sldId id="287" r:id="rId10"/>
    <p:sldId id="290" r:id="rId11"/>
    <p:sldId id="288" r:id="rId12"/>
    <p:sldId id="306" r:id="rId13"/>
    <p:sldId id="305" r:id="rId14"/>
    <p:sldId id="307" r:id="rId15"/>
    <p:sldId id="308" r:id="rId16"/>
    <p:sldId id="309" r:id="rId17"/>
    <p:sldId id="294" r:id="rId18"/>
    <p:sldId id="295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29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D42B04"/>
    <a:srgbClr val="FFFF66"/>
    <a:srgbClr val="DD4B72"/>
    <a:srgbClr val="FF00FF"/>
    <a:srgbClr val="FF6600"/>
    <a:srgbClr val="E3D542"/>
    <a:srgbClr val="BECE3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9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EB8D-96C3-4446-96B1-8BCB20BE31E4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36D9-EFE9-4D6F-8600-7390041CD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3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36D9-EFE9-4D6F-8600-7390041CDC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1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36D9-EFE9-4D6F-8600-7390041CDC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9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9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8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8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1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0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2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EB0D-370F-4F29-82AB-6965D4ED0AE0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C74F5-A61C-4B69-A32F-7E9225C9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2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slide" Target="slide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microsoft.com/office/2007/relationships/hdphoto" Target="../media/hdphoto1.wdp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18" Type="http://schemas.openxmlformats.org/officeDocument/2006/relationships/slide" Target="slide24.xml"/><Relationship Id="rId3" Type="http://schemas.openxmlformats.org/officeDocument/2006/relationships/slide" Target="slide19.xml"/><Relationship Id="rId21" Type="http://schemas.openxmlformats.org/officeDocument/2006/relationships/slide" Target="slide10.xml"/><Relationship Id="rId7" Type="http://schemas.openxmlformats.org/officeDocument/2006/relationships/slide" Target="slide20.xml"/><Relationship Id="rId12" Type="http://schemas.openxmlformats.org/officeDocument/2006/relationships/slide" Target="slide18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8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6.xml"/><Relationship Id="rId24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25.xml"/><Relationship Id="rId23" Type="http://schemas.openxmlformats.org/officeDocument/2006/relationships/slide" Target="slide22.xml"/><Relationship Id="rId10" Type="http://schemas.openxmlformats.org/officeDocument/2006/relationships/slide" Target="slide21.xml"/><Relationship Id="rId19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13.xml"/><Relationship Id="rId14" Type="http://schemas.openxmlformats.org/officeDocument/2006/relationships/slide" Target="slide7.xml"/><Relationship Id="rId22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UXk8Nc5qQ8&amp;list=RDdUXk8Nc5qQ8&amp;start_radio=1" TargetMode="Externa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8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slide" Target="slide2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6.png"/><Relationship Id="rId5" Type="http://schemas.openxmlformats.org/officeDocument/2006/relationships/image" Target="../media/image23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microsoft.com/office/2007/relationships/hdphoto" Target="../media/hdphoto1.wdp"/><Relationship Id="rId1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slide" Target="slide2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3473" y="274290"/>
            <a:ext cx="644505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9900" b="1" cap="none" spc="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glow rad="139700">
                    <a:srgbClr val="E3D542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Curlz MT" panose="04040404050702020202" pitchFamily="82" charset="0"/>
              </a:rPr>
              <a:t>Magic</a:t>
            </a:r>
            <a:r>
              <a:rPr lang="en-US" sz="13800" b="1" cap="none" spc="0" dirty="0" smtClean="0">
                <a:ln w="0">
                  <a:solidFill>
                    <a:srgbClr val="7030A0"/>
                  </a:solidFill>
                </a:ln>
                <a:solidFill>
                  <a:srgbClr val="000066"/>
                </a:solidFill>
                <a:effectLst>
                  <a:glow rad="139700">
                    <a:srgbClr val="E3D542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Curlz MT" panose="040404040507020202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2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242" y="2848841"/>
            <a:ext cx="3362325" cy="3371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166" y="3039341"/>
            <a:ext cx="4562475" cy="3181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242" y="2768311"/>
            <a:ext cx="3674562" cy="3971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477" y="2650547"/>
            <a:ext cx="3337816" cy="41004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635" y="2616041"/>
            <a:ext cx="3235423" cy="41694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Answer the question!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209" y="1490360"/>
            <a:ext cx="10737580" cy="10667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What’s this? – It’s a/an…</a:t>
            </a:r>
            <a:endParaRPr lang="ru-RU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>
            <a:off x="-1" y="6227112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неделя английского языка\2\yabloko-kartinka-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36" y="2616041"/>
            <a:ext cx="3444605" cy="37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еделя английского языка\2\vertic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63" y="2700253"/>
            <a:ext cx="3493677" cy="361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еделя английского языка\2\s-l4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616041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еделя английского языка\2\ovca1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6" y="2650547"/>
            <a:ext cx="3565734" cy="39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еделя английского языка\2\nest_PNG4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91" y="2746038"/>
            <a:ext cx="4478950" cy="43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неделя английского языка\2\ec7f3c9cd68c50ab6d8bb7ed08dcd40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67" y="2672718"/>
            <a:ext cx="4208757" cy="39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неделя английского языка\2\1673504055_gas-kvas-com-p-detskii-risunok-zon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34" y="2820661"/>
            <a:ext cx="4319303" cy="35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неделя английского языка\2\1654361994_45-flomaster-club-p-koroleva-risunok-dlya-detei-krasivo-5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62" y="2629766"/>
            <a:ext cx="304538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Order the letters!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9300" y="159327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otrebr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9300" y="1590706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brother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6228" y="3835331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brlaumel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13921" y="2716308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ircah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2491" y="1590706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mibleth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02491" y="3850985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ndragam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9300" y="2712885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ndiwow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13921" y="1587314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thimble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6228" y="2723756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window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36228" y="49817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chaty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2491" y="49817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labte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09419" y="2723756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chair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36228" y="3846214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umbrella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97989" y="3849358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grandma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36228" y="49817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yacht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97989" y="497977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table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Order the letters!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9300" y="159327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chitken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6228" y="1596421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kitchen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6228" y="3835331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erte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ouhes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13921" y="2716308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idora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2491" y="1590706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dremobo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02491" y="3850985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morovilign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9300" y="2712885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apml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09419" y="158616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bedroom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9300" y="272275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lamp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36228" y="49817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thoorabm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2491" y="49817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argedn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02491" y="2735198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9300" y="3832606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tree house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9419" y="384707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living room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9300" y="497309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bathroom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09419" y="4980647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garden</a:t>
            </a: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8403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 and say!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6" y="1412150"/>
            <a:ext cx="5288801" cy="353699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7823">
            <a:off x="6575872" y="1304164"/>
            <a:ext cx="5199525" cy="361774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98762" y="5171294"/>
            <a:ext cx="4931881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blue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chair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61354" y="5171294"/>
            <a:ext cx="4931881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chair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8403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Make up the dialogue!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9025" y="1262285"/>
            <a:ext cx="5007405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Fine, thanks. Goodbye!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1980" y="2165709"/>
            <a:ext cx="1587697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Hello!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4385" y="2173403"/>
            <a:ext cx="5007405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What’s your name?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05906" y="3147963"/>
            <a:ext cx="1505922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Bye!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00683" y="3132575"/>
            <a:ext cx="5007405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I’m Ira. How are you?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37732" y="1203236"/>
            <a:ext cx="1642271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Hello!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5828" y="4084054"/>
            <a:ext cx="5007405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Fine, thanks. And you?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1599" y="5066308"/>
            <a:ext cx="7588404" cy="68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 </a:t>
            </a:r>
            <a:r>
              <a:rPr lang="en-US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Gena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What’s your name?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129998"/>
            <a:ext cx="11194472" cy="10076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Find, write down and read the words!</a:t>
            </a:r>
            <a:endParaRPr lang="ru-RU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15182" y="1272412"/>
            <a:ext cx="78015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600" dirty="0">
                <a:latin typeface="Comic Sans MS" panose="030F0702030302020204" pitchFamily="66" charset="0"/>
              </a:rPr>
              <a:t>manredwindowchairfamilykitchwnshenannyradiofanaxbathtablehegardeninlampsnakeonfootprintssisternapchicksheeptreeink</a:t>
            </a:r>
            <a:endParaRPr lang="ru-RU" sz="4800" spc="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8403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 the wards!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13424"/>
              </p:ext>
            </p:extLst>
          </p:nvPr>
        </p:nvGraphicFramePr>
        <p:xfrm>
          <a:off x="2287563" y="1241228"/>
          <a:ext cx="7291330" cy="538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3290465448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49445567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037321356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783372690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490398599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067467322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353749591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424158498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094158944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137666102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w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q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65627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4901507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1335458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j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k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386760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z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492852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w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460609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799712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9195469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j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451400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k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947924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20292"/>
              </p:ext>
            </p:extLst>
          </p:nvPr>
        </p:nvGraphicFramePr>
        <p:xfrm>
          <a:off x="4474962" y="1241228"/>
          <a:ext cx="2916532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783372690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490398599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067467322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3537495911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656273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00635"/>
              </p:ext>
            </p:extLst>
          </p:nvPr>
        </p:nvGraphicFramePr>
        <p:xfrm>
          <a:off x="4474962" y="2316279"/>
          <a:ext cx="3645665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1442077967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81762035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312289284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856525080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525912465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22114"/>
                  </a:ext>
                </a:extLst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09804"/>
              </p:ext>
            </p:extLst>
          </p:nvPr>
        </p:nvGraphicFramePr>
        <p:xfrm>
          <a:off x="3745829" y="3931793"/>
          <a:ext cx="3645665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574780716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446859230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935813473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07699911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665502448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889466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32963"/>
              </p:ext>
            </p:extLst>
          </p:nvPr>
        </p:nvGraphicFramePr>
        <p:xfrm>
          <a:off x="4470348" y="5016514"/>
          <a:ext cx="2187399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64824782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241199434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3958533385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763307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10587"/>
              </p:ext>
            </p:extLst>
          </p:nvPr>
        </p:nvGraphicFramePr>
        <p:xfrm>
          <a:off x="5933228" y="5546206"/>
          <a:ext cx="3645665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2822901591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1788236322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3401391524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2816198924"/>
                    </a:ext>
                  </a:extLst>
                </a:gridCol>
                <a:gridCol w="729133">
                  <a:extLst>
                    <a:ext uri="{9D8B030D-6E8A-4147-A177-3AD203B41FA5}">
                      <a16:colId xmlns:a16="http://schemas.microsoft.com/office/drawing/2014/main" xmlns="" val="4094199752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261470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15834"/>
              </p:ext>
            </p:extLst>
          </p:nvPr>
        </p:nvGraphicFramePr>
        <p:xfrm>
          <a:off x="2287563" y="1241228"/>
          <a:ext cx="729133" cy="322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3045788535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060455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1713616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7811767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991721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10038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840081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189119"/>
              </p:ext>
            </p:extLst>
          </p:nvPr>
        </p:nvGraphicFramePr>
        <p:xfrm>
          <a:off x="3750231" y="2856008"/>
          <a:ext cx="729133" cy="376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415756489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205439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733361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94688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83046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50518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067775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691972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93158"/>
              </p:ext>
            </p:extLst>
          </p:nvPr>
        </p:nvGraphicFramePr>
        <p:xfrm>
          <a:off x="7386404" y="1238290"/>
          <a:ext cx="729133" cy="107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882143756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438876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395357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14827"/>
              </p:ext>
            </p:extLst>
          </p:nvPr>
        </p:nvGraphicFramePr>
        <p:xfrm>
          <a:off x="8122827" y="1779488"/>
          <a:ext cx="729133" cy="215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3282138507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0778723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936645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5585125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7190618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95066"/>
              </p:ext>
            </p:extLst>
          </p:nvPr>
        </p:nvGraphicFramePr>
        <p:xfrm>
          <a:off x="8845358" y="1240493"/>
          <a:ext cx="729133" cy="322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3665451857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5056312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367031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809186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392909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379860"/>
                  </a:ext>
                </a:extLst>
              </a:tr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667787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11561"/>
              </p:ext>
            </p:extLst>
          </p:nvPr>
        </p:nvGraphicFramePr>
        <p:xfrm>
          <a:off x="5195291" y="1777468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1612390361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550484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15806"/>
              </p:ext>
            </p:extLst>
          </p:nvPr>
        </p:nvGraphicFramePr>
        <p:xfrm>
          <a:off x="6651357" y="2854355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3616241460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141508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95022"/>
              </p:ext>
            </p:extLst>
          </p:nvPr>
        </p:nvGraphicFramePr>
        <p:xfrm>
          <a:off x="8119526" y="3930874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1889685943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135775"/>
                  </a:ext>
                </a:extLst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27874"/>
              </p:ext>
            </p:extLst>
          </p:nvPr>
        </p:nvGraphicFramePr>
        <p:xfrm>
          <a:off x="7389292" y="3392798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1889685943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135775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46412"/>
              </p:ext>
            </p:extLst>
          </p:nvPr>
        </p:nvGraphicFramePr>
        <p:xfrm>
          <a:off x="8851961" y="4469410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4159274863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102252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13450"/>
              </p:ext>
            </p:extLst>
          </p:nvPr>
        </p:nvGraphicFramePr>
        <p:xfrm>
          <a:off x="5199693" y="2852335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2897781879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618378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38656"/>
              </p:ext>
            </p:extLst>
          </p:nvPr>
        </p:nvGraphicFramePr>
        <p:xfrm>
          <a:off x="5921683" y="3390411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2897781879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618378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7860"/>
              </p:ext>
            </p:extLst>
          </p:nvPr>
        </p:nvGraphicFramePr>
        <p:xfrm>
          <a:off x="7380490" y="4467482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2897781879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618378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79484"/>
              </p:ext>
            </p:extLst>
          </p:nvPr>
        </p:nvGraphicFramePr>
        <p:xfrm>
          <a:off x="8108984" y="5006844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2897781879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618378"/>
                  </a:ext>
                </a:extLst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81437"/>
              </p:ext>
            </p:extLst>
          </p:nvPr>
        </p:nvGraphicFramePr>
        <p:xfrm>
          <a:off x="7385039" y="2850499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882143756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241082"/>
                  </a:ext>
                </a:extLst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35882"/>
              </p:ext>
            </p:extLst>
          </p:nvPr>
        </p:nvGraphicFramePr>
        <p:xfrm>
          <a:off x="3007042" y="5013087"/>
          <a:ext cx="729133" cy="53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33">
                  <a:extLst>
                    <a:ext uri="{9D8B030D-6E8A-4147-A177-3AD203B41FA5}">
                      <a16:colId xmlns:a16="http://schemas.microsoft.com/office/drawing/2014/main" xmlns="" val="1706206822"/>
                    </a:ext>
                  </a:extLst>
                </a:gridCol>
              </a:tblGrid>
              <a:tr h="5382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ru-RU" sz="2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76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98763" y="207819"/>
            <a:ext cx="11194472" cy="728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Describe the picture!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79" y="3312541"/>
            <a:ext cx="1327251" cy="15956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619997" y="1128300"/>
            <a:ext cx="4374321" cy="1500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is…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 She’s in the…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19996" y="2861807"/>
            <a:ext cx="4374321" cy="1500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is…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 He’s in the…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19996" y="4583149"/>
            <a:ext cx="4374321" cy="21289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is…</a:t>
            </a:r>
          </a:p>
          <a:p>
            <a:pPr marL="742950" indent="-742950">
              <a:buAutoNum type="arabicPeriod" startAt="2"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It’s …</a:t>
            </a:r>
          </a:p>
          <a:p>
            <a:pPr marL="742950" indent="-742950">
              <a:buAutoNum type="arabicPeriod" startAt="2"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It’s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in/on/under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the…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689" t="2281" r="2790" b="5913"/>
          <a:stretch/>
        </p:blipFill>
        <p:spPr>
          <a:xfrm>
            <a:off x="1535150" y="1005298"/>
            <a:ext cx="4560849" cy="3902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21" y="1478020"/>
            <a:ext cx="1260732" cy="1435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225" y="1441589"/>
            <a:ext cx="1016760" cy="15151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7" y="3312541"/>
            <a:ext cx="1156807" cy="1518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141" y="5175937"/>
            <a:ext cx="1022892" cy="1230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1" y="5175937"/>
            <a:ext cx="1379290" cy="13792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11" y="4973443"/>
            <a:ext cx="662840" cy="15165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99" y="5264004"/>
            <a:ext cx="2029558" cy="1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110939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Translate the sentences 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59" y="1413136"/>
            <a:ext cx="6153273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Моя мама находится в доме.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63969" y="1413136"/>
            <a:ext cx="5691742" cy="827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mummy is in the house.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13025" y="2512327"/>
            <a:ext cx="6181151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Моя лампа находится в спальне.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13026" y="3534670"/>
            <a:ext cx="6181151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Мой брат находится в саду.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13027" y="4575876"/>
            <a:ext cx="6181151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 нахожусь в доме на дереве.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13028" y="5598219"/>
            <a:ext cx="6181151" cy="925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Мой дедушка находится в гостиной. 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05423" y="2502895"/>
            <a:ext cx="6181151" cy="8467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lamp is in the bedroom.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13021" y="3534670"/>
            <a:ext cx="6181151" cy="827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brother is in the garden.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13021" y="4575876"/>
            <a:ext cx="6181151" cy="827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 am in the tree house.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13021" y="5598217"/>
            <a:ext cx="6181151" cy="9252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grandpa is in the living room.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0160" y="1383850"/>
            <a:ext cx="7815147" cy="3666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a turn!</a:t>
            </a:r>
            <a:endParaRPr lang="ru-RU" sz="9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36465" y="338548"/>
            <a:ext cx="1077538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A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079153" y="338548"/>
            <a:ext cx="992580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B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334742" y="347977"/>
            <a:ext cx="1026243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C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4569164" y="338548"/>
            <a:ext cx="1026243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D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5799672" y="338548"/>
            <a:ext cx="963725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E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7023559" y="359934"/>
            <a:ext cx="909224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F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8134112" y="347977"/>
            <a:ext cx="1096775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G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9428812" y="359934"/>
            <a:ext cx="1125629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H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10814524" y="338548"/>
            <a:ext cx="662361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I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63520" y="2580198"/>
            <a:ext cx="960520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J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1659608" y="2580198"/>
            <a:ext cx="1026243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K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2921260" y="2580198"/>
            <a:ext cx="986168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L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4074308" y="2589834"/>
            <a:ext cx="1366080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M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7" name="Прямоугольник 16">
            <a:hlinkClick r:id="rId3" action="ppaction://hlinksldjump"/>
          </p:cNvPr>
          <p:cNvSpPr/>
          <p:nvPr/>
        </p:nvSpPr>
        <p:spPr>
          <a:xfrm>
            <a:off x="5607268" y="2580198"/>
            <a:ext cx="1156086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N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6937604" y="2580198"/>
            <a:ext cx="1096775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O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8203886" y="2549484"/>
            <a:ext cx="952505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P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9325898" y="2549484"/>
            <a:ext cx="1204177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Q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1" name="Прямоугольник 20">
            <a:hlinkClick r:id="rId18" action="ppaction://hlinksldjump"/>
          </p:cNvPr>
          <p:cNvSpPr/>
          <p:nvPr/>
        </p:nvSpPr>
        <p:spPr>
          <a:xfrm>
            <a:off x="10699582" y="2587388"/>
            <a:ext cx="1043877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R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2" name="Прямоугольник 21">
            <a:hlinkClick r:id="rId19" action="ppaction://hlinksldjump"/>
          </p:cNvPr>
          <p:cNvSpPr/>
          <p:nvPr/>
        </p:nvSpPr>
        <p:spPr>
          <a:xfrm>
            <a:off x="1056116" y="4746873"/>
            <a:ext cx="1023037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S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3" name="Прямоугольник 22">
            <a:hlinkClick r:id="rId20" action="ppaction://hlinksldjump"/>
          </p:cNvPr>
          <p:cNvSpPr/>
          <p:nvPr/>
        </p:nvSpPr>
        <p:spPr>
          <a:xfrm>
            <a:off x="2282636" y="4746873"/>
            <a:ext cx="1090363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T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3588558" y="4791341"/>
            <a:ext cx="1085554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U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>
            <a:off x="4884016" y="4778905"/>
            <a:ext cx="1133645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4B7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V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4B7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6" name="Прямоугольник 25">
            <a:hlinkClick r:id="rId22" action="ppaction://hlinksldjump"/>
          </p:cNvPr>
          <p:cNvSpPr/>
          <p:nvPr/>
        </p:nvSpPr>
        <p:spPr>
          <a:xfrm>
            <a:off x="6229134" y="4746873"/>
            <a:ext cx="1414170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W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7" name="Прямоугольник 26">
            <a:hlinkClick r:id="rId23" action="ppaction://hlinksldjump"/>
          </p:cNvPr>
          <p:cNvSpPr/>
          <p:nvPr/>
        </p:nvSpPr>
        <p:spPr>
          <a:xfrm>
            <a:off x="7882122" y="4746873"/>
            <a:ext cx="1148071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X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8" name="Прямоугольник 27">
            <a:hlinkClick r:id="rId24" action="ppaction://hlinksldjump"/>
          </p:cNvPr>
          <p:cNvSpPr/>
          <p:nvPr/>
        </p:nvSpPr>
        <p:spPr>
          <a:xfrm>
            <a:off x="9235542" y="4730090"/>
            <a:ext cx="1003801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Y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  <p:sp>
        <p:nvSpPr>
          <p:cNvPr id="29" name="Прямоугольник 28">
            <a:hlinkClick r:id="rId25" action="ppaction://hlinksldjump"/>
          </p:cNvPr>
          <p:cNvSpPr/>
          <p:nvPr/>
        </p:nvSpPr>
        <p:spPr>
          <a:xfrm>
            <a:off x="10478161" y="4791341"/>
            <a:ext cx="1090363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irfool" panose="02000500000000000000" pitchFamily="2" charset="0"/>
              </a:rPr>
              <a:t>Z</a:t>
            </a:r>
            <a:endParaRPr lang="ru-RU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irf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0160" y="1383850"/>
            <a:ext cx="7815147" cy="3666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a turn!</a:t>
            </a:r>
            <a:endParaRPr lang="ru-RU" sz="9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0160" y="1383850"/>
            <a:ext cx="7815147" cy="3666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Miss a turn!</a:t>
            </a:r>
            <a:endParaRPr lang="ru-RU" sz="9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0160" y="1383850"/>
            <a:ext cx="7815147" cy="3666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Bonus</a:t>
            </a:r>
          </a:p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(2x your points)</a:t>
            </a:r>
            <a:endParaRPr lang="ru-RU" sz="7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0160" y="1383850"/>
            <a:ext cx="7815147" cy="3666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Bonus</a:t>
            </a:r>
          </a:p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(3x your points)</a:t>
            </a:r>
            <a:endParaRPr lang="ru-RU" sz="7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0160" y="1383850"/>
            <a:ext cx="7815147" cy="3666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Dynamic break</a:t>
            </a:r>
            <a:endParaRPr lang="ru-RU" sz="7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>
            <a:hlinkClick r:id="" action="ppaction://noaction" highlightClick="1"/>
          </p:cNvPr>
          <p:cNvSpPr/>
          <p:nvPr/>
        </p:nvSpPr>
        <p:spPr>
          <a:xfrm>
            <a:off x="3669375" y="3964181"/>
            <a:ext cx="509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Action Songs for kids | The Singing Walrus - 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110939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Translate the sentences 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59" y="1413136"/>
            <a:ext cx="6153273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Моя мама находится в доме.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63969" y="1413136"/>
            <a:ext cx="5691742" cy="827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mummy is in the house.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13025" y="2512327"/>
            <a:ext cx="6181151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Моя кукла находится на кровати.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13026" y="3534670"/>
            <a:ext cx="6181151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Мой </a:t>
            </a:r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папа </a:t>
            </a:r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находится в </a:t>
            </a:r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кухне.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13027" y="4575876"/>
            <a:ext cx="6181151" cy="8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Я нахожусь в гостиной.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13028" y="5598219"/>
            <a:ext cx="6181151" cy="9252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Моя бабушка находится в саду.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28689" y="2512327"/>
            <a:ext cx="6181151" cy="8467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doll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bed.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28689" y="3534670"/>
            <a:ext cx="6181151" cy="827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daddy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in the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kitchen.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28688" y="4575876"/>
            <a:ext cx="6181151" cy="8279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 am in the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living room.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13024" y="5598218"/>
            <a:ext cx="6181151" cy="9252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My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grandma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in the 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garden.</a:t>
            </a:r>
            <a:endParaRPr 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242" y="2848841"/>
            <a:ext cx="3362325" cy="3371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166" y="3039341"/>
            <a:ext cx="4562475" cy="3181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242" y="2768311"/>
            <a:ext cx="3674562" cy="3971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477" y="2650547"/>
            <a:ext cx="3337816" cy="41004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635" y="2616041"/>
            <a:ext cx="3235423" cy="41694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Answer the question!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209" y="1490360"/>
            <a:ext cx="10737580" cy="10667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What’s this? – It’s a/an…</a:t>
            </a:r>
            <a:endParaRPr lang="ru-RU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возврат 19">
            <a:hlinkClick r:id="rId2" action="ppaction://hlinksldjump" highlightClick="1"/>
          </p:cNvPr>
          <p:cNvSpPr/>
          <p:nvPr/>
        </p:nvSpPr>
        <p:spPr>
          <a:xfrm>
            <a:off x="-1" y="6227112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неделя английского языка\1\81a66613f4231dbdf51afbea8863a88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10" y="2848841"/>
            <a:ext cx="2909757" cy="30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еделя английского языка\1\free-png.ru-1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04" y="2557159"/>
            <a:ext cx="4788567" cy="35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еделя английского языка\1\1670463722_22-kartinkin-net-p-tsiplyata-kartinki-dlya-detei-vkontakte-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13" y="2557159"/>
            <a:ext cx="6049256" cy="34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неделя английского языка\1\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75" y="2557159"/>
            <a:ext cx="3674455" cy="36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неделя английского языка\1\1673562257_gas-kvas-com-p-apelsin-detskii-risunok-2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70" y="2848841"/>
            <a:ext cx="4262864" cy="30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неделя английского языка\1\BPZ0-HtUttH9nKMqZkVgC_9U93gr69vb5-h8DifI_amTg6it6zJUg8e0gw3BQv_Xbu22c2P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34" y="2764979"/>
            <a:ext cx="3235423" cy="32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неделя английского языка\1\1673476525_gas-kvas-com-p-delfin-detskii-risunok-3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60" y="2760077"/>
            <a:ext cx="6200109" cy="32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неделя английского языка\1\8a7bd054342cc199e21f4f89fd81fb9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73" y="2608543"/>
            <a:ext cx="6147881" cy="39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gfycat.com/GracefulHonestGlassfrog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144"/>
            <a:ext cx="11870170" cy="40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625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625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625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625" autoRev="1" fill="remov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5690" y="182990"/>
            <a:ext cx="11180618" cy="114992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 out the words with the sound 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[ɪ</a:t>
            </a:r>
            <a:r>
              <a:rPr lang="en-US" sz="4400" b="1" dirty="0" smtClean="0">
                <a:solidFill>
                  <a:schemeClr val="tx1"/>
                </a:solidFill>
              </a:rPr>
              <a:t>: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]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r="6061" b="25947"/>
          <a:stretch/>
        </p:blipFill>
        <p:spPr>
          <a:xfrm>
            <a:off x="3805401" y="1412043"/>
            <a:ext cx="2290598" cy="195551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8781" y="3888162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bed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9075" y="3446680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queen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74570" y="3443987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sheep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5568" y="4499501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green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2774" y="4295473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egg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16110" y="6096788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red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возврат 15">
            <a:hlinkClick r:id="rId5" action="ppaction://hlinksldjump" highlightClick="1"/>
          </p:cNvPr>
          <p:cNvSpPr/>
          <p:nvPr/>
        </p:nvSpPr>
        <p:spPr>
          <a:xfrm>
            <a:off x="0" y="6343650"/>
            <a:ext cx="651164" cy="469590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66" y="1396404"/>
            <a:ext cx="1594659" cy="20502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22" y="5116836"/>
            <a:ext cx="1659139" cy="16244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74" y="5001892"/>
            <a:ext cx="2869580" cy="17934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1" y="1960916"/>
            <a:ext cx="2891882" cy="16266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4849" r="17266" b="17610"/>
          <a:stretch/>
        </p:blipFill>
        <p:spPr>
          <a:xfrm>
            <a:off x="9750624" y="4087492"/>
            <a:ext cx="20406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5690" y="182990"/>
            <a:ext cx="11180618" cy="114992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 out the words with the sound 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[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]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0780" y="4135202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dolphin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8079" y="3389840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pin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6389" y="4118158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elephant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3444" y="3319121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flag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93248" y="1648981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photo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634" y="4369501"/>
            <a:ext cx="203997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ink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/>
          <p:nvPr/>
        </p:nvSpPr>
        <p:spPr>
          <a:xfrm>
            <a:off x="1" y="6300081"/>
            <a:ext cx="631886" cy="55791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73" y="1571648"/>
            <a:ext cx="1733742" cy="17337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12" y="5059151"/>
            <a:ext cx="2511168" cy="1412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0" y="1438325"/>
            <a:ext cx="2575979" cy="185459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46" y="4731245"/>
            <a:ext cx="2377392" cy="186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3" r="27830"/>
          <a:stretch/>
        </p:blipFill>
        <p:spPr>
          <a:xfrm>
            <a:off x="5146627" y="4838356"/>
            <a:ext cx="1594624" cy="18541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18" y="2338307"/>
            <a:ext cx="3054762" cy="19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5690" y="182990"/>
            <a:ext cx="11180618" cy="114992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 out the words with the sound 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[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]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2"/>
          <a:stretch/>
        </p:blipFill>
        <p:spPr>
          <a:xfrm>
            <a:off x="3425146" y="5002502"/>
            <a:ext cx="2183917" cy="165807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00734" y="4914556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cat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69029" y="4385919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pie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5479" y="3724038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chick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72307" y="4833345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daddy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078" y="3425193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pink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86077" y="4252675"/>
            <a:ext cx="2463249" cy="528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room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возврат 15">
            <a:hlinkClick r:id="rId5" action="ppaction://hlinksldjump" highlightClick="1"/>
          </p:cNvPr>
          <p:cNvSpPr/>
          <p:nvPr/>
        </p:nvSpPr>
        <p:spPr>
          <a:xfrm>
            <a:off x="0" y="6262255"/>
            <a:ext cx="637309" cy="595745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00" y="1691262"/>
            <a:ext cx="3155795" cy="31557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85" y="1428330"/>
            <a:ext cx="1707336" cy="22077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/>
        </p:blipFill>
        <p:spPr>
          <a:xfrm>
            <a:off x="9776148" y="1995820"/>
            <a:ext cx="2255566" cy="26544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51" y="1598258"/>
            <a:ext cx="1675417" cy="179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40" y="4867141"/>
            <a:ext cx="3229467" cy="17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5690" y="182990"/>
            <a:ext cx="11180618" cy="114992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 the words with the sound 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[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]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4695" y="1515907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vest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4695" y="2709728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queen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4695" y="39035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sheep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4695" y="5097370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nest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35944" y="1515907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green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35944" y="2709728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leg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5944" y="3903549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egg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5944" y="5097370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sweet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0" y="6303818"/>
            <a:ext cx="637309" cy="554182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5690" y="182990"/>
            <a:ext cx="11180618" cy="114992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 the words with the sound 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[∫]</a:t>
            </a:r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5055" y="155802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fish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85055" y="2751843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5055" y="3945664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cheese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5055" y="5139485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ship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80910" y="1558022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sheep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0910" y="2751843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she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0910" y="3945664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80910" y="5139485"/>
            <a:ext cx="3297382" cy="939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sleep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0" y="6303818"/>
            <a:ext cx="637309" cy="554182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Answer the question!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24352" y="1828800"/>
            <a:ext cx="7855527" cy="32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are you?</a:t>
            </a:r>
            <a:endParaRPr lang="ru-RU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8763" y="207818"/>
            <a:ext cx="11194472" cy="11776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Answer the question!</a:t>
            </a:r>
            <a:endParaRPr lang="ru-RU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71807" y="1869775"/>
            <a:ext cx="9848386" cy="3830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are your names? Say them in </a:t>
            </a:r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alphabetical </a:t>
            </a:r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order.</a:t>
            </a:r>
            <a:endParaRPr lang="ru-RU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20691"/>
            <a:ext cx="623455" cy="637309"/>
          </a:xfrm>
          <a:prstGeom prst="actionButtonRetur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1177</TotalTime>
  <Words>648</Words>
  <Application>Microsoft Office PowerPoint</Application>
  <PresentationFormat>Произвольный</PresentationFormat>
  <Paragraphs>322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 Chodarina</cp:lastModifiedBy>
  <cp:revision>116</cp:revision>
  <dcterms:created xsi:type="dcterms:W3CDTF">2019-10-13T10:19:37Z</dcterms:created>
  <dcterms:modified xsi:type="dcterms:W3CDTF">2023-05-30T10:41:12Z</dcterms:modified>
</cp:coreProperties>
</file>