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0" r:id="rId8"/>
    <p:sldId id="259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64077-CD07-4F72-B7D7-ABFCBA23361D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12D9-EA53-4A18-B54D-537EC558E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055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64077-CD07-4F72-B7D7-ABFCBA23361D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12D9-EA53-4A18-B54D-537EC558E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173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64077-CD07-4F72-B7D7-ABFCBA23361D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12D9-EA53-4A18-B54D-537EC558E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54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64077-CD07-4F72-B7D7-ABFCBA23361D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12D9-EA53-4A18-B54D-537EC558E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525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64077-CD07-4F72-B7D7-ABFCBA23361D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12D9-EA53-4A18-B54D-537EC558E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062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64077-CD07-4F72-B7D7-ABFCBA23361D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12D9-EA53-4A18-B54D-537EC558E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751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64077-CD07-4F72-B7D7-ABFCBA23361D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12D9-EA53-4A18-B54D-537EC558E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175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64077-CD07-4F72-B7D7-ABFCBA23361D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12D9-EA53-4A18-B54D-537EC558E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968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64077-CD07-4F72-B7D7-ABFCBA23361D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12D9-EA53-4A18-B54D-537EC558E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428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64077-CD07-4F72-B7D7-ABFCBA23361D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12D9-EA53-4A18-B54D-537EC558E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594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64077-CD07-4F72-B7D7-ABFCBA23361D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12D9-EA53-4A18-B54D-537EC558E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560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64077-CD07-4F72-B7D7-ABFCBA23361D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312D9-EA53-4A18-B54D-537EC558E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074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0457" y="172018"/>
            <a:ext cx="11281893" cy="705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97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44" y="0"/>
            <a:ext cx="11466900" cy="70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14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130" y="0"/>
            <a:ext cx="9118242" cy="722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97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5119" y="-180304"/>
            <a:ext cx="12227716" cy="664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54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96" y="97189"/>
            <a:ext cx="10689464" cy="687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5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31" y="-218941"/>
            <a:ext cx="9581883" cy="718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80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148" y="0"/>
            <a:ext cx="6064852" cy="45526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692" y="2862979"/>
            <a:ext cx="5005588" cy="39950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27148" cy="442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41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69" y="-344531"/>
            <a:ext cx="10109916" cy="721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47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979" y="-232892"/>
            <a:ext cx="8925058" cy="755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60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0</Words>
  <Application>Microsoft Office PowerPoint</Application>
  <PresentationFormat>Широкоэкранный</PresentationFormat>
  <Paragraphs>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TOSHIBA</dc:creator>
  <cp:lastModifiedBy>TOSHIBA</cp:lastModifiedBy>
  <cp:revision>6</cp:revision>
  <dcterms:created xsi:type="dcterms:W3CDTF">2021-03-23T17:58:27Z</dcterms:created>
  <dcterms:modified xsi:type="dcterms:W3CDTF">2021-04-12T06:55:32Z</dcterms:modified>
</cp:coreProperties>
</file>