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8" r:id="rId6"/>
    <p:sldId id="266" r:id="rId7"/>
    <p:sldId id="267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024337"/>
          </a:xfrm>
        </p:spPr>
        <p:txBody>
          <a:bodyPr/>
          <a:lstStyle/>
          <a:p>
            <a:r>
              <a:rPr lang="ru-RU" sz="2000" dirty="0" smtClean="0"/>
              <a:t>МБДОУ Детский сад № 254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ЛЭПБУК</a:t>
            </a:r>
            <a:br>
              <a:rPr lang="ru-RU" dirty="0" smtClean="0"/>
            </a:br>
            <a:r>
              <a:rPr lang="ru-RU" dirty="0" smtClean="0"/>
              <a:t>«Русское народное творчество"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51216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Изготовила воспитатель первой категории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Сильвачева Анна Александровна</a:t>
            </a: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Город Нижний Новгород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2023 год</a:t>
            </a:r>
          </a:p>
        </p:txBody>
      </p:sp>
      <p:pic>
        <p:nvPicPr>
          <p:cNvPr id="7" name="Рисунок 6" descr="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34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Русское народное творчество является неотъемлемой частью богатого наследия России. Кроме сказок и песен, в русской народной культуре есть такие виды искусства, как народные игры и танцы, народные промыслы и костюмы, различные ремесла и рукоделие. Именно через эти выражения культуры русский народ сохранял и передавал свою историю, национальную идентичность. Через народное творчество ребёнок не только овладевает родным языком, но и приобщается к культуре своего народа, получает первые впечатления о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Лэпбук</a:t>
            </a:r>
            <a:br>
              <a:rPr lang="ru-RU" dirty="0" smtClean="0"/>
            </a:br>
            <a:r>
              <a:rPr lang="ru-RU" dirty="0" smtClean="0"/>
              <a:t> «Русское народное творчество»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/>
              <a:t>Цель</a:t>
            </a:r>
            <a:r>
              <a:rPr lang="en-GB" sz="3000" dirty="0" smtClean="0"/>
              <a:t>:</a:t>
            </a:r>
            <a:r>
              <a:rPr lang="ru-RU" sz="3000" dirty="0" smtClean="0"/>
              <a:t> разработан для воспитанников первой младшей группы для ознакомления с богатой культурой русского народа</a:t>
            </a:r>
            <a:endParaRPr lang="ru-RU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Лэпбук</a:t>
            </a:r>
            <a:br>
              <a:rPr lang="ru-RU" dirty="0" smtClean="0"/>
            </a:br>
            <a:r>
              <a:rPr lang="ru-RU" dirty="0" smtClean="0"/>
              <a:t> «Русское народное творчество»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Задачи</a:t>
            </a:r>
            <a:r>
              <a:rPr lang="en-GB" dirty="0" smtClean="0"/>
              <a:t>:</a:t>
            </a:r>
            <a:endParaRPr lang="ru-RU" dirty="0" smtClean="0"/>
          </a:p>
          <a:p>
            <a:r>
              <a:rPr lang="ru-RU" dirty="0" smtClean="0"/>
              <a:t>Воспитывать любовь к своей нации, понимание своих национальных особенностей</a:t>
            </a:r>
          </a:p>
          <a:p>
            <a:r>
              <a:rPr lang="ru-RU" dirty="0" smtClean="0"/>
              <a:t>Знакомить с культурным наследием России</a:t>
            </a:r>
          </a:p>
          <a:p>
            <a:r>
              <a:rPr lang="ru-RU" dirty="0" smtClean="0"/>
              <a:t>Способствовать развитию мыслительных процессов (анализа,  логического мышления, расширению и обогащению словарного запаса </a:t>
            </a:r>
          </a:p>
          <a:p>
            <a:r>
              <a:rPr lang="ru-RU" dirty="0" smtClean="0"/>
              <a:t>Воспитывать у дошкольников умение активно взаимодействовать со сверстниками и взрослыми, участвовать в совместной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при создании лэпбука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Обогатить развивающую предметно – пространственную среду авторским  дидактическим материалом, предназначенной для решения педагогических задач патриотической направленности в соответствии с ФГОС ДО.  </a:t>
            </a:r>
          </a:p>
          <a:p>
            <a:r>
              <a:rPr lang="ru-RU" dirty="0" smtClean="0"/>
              <a:t>Пособие должно отвечать безопасности</a:t>
            </a:r>
          </a:p>
          <a:p>
            <a:r>
              <a:rPr lang="ru-RU" dirty="0" smtClean="0"/>
              <a:t>Оригинальность идеи и техники ее выполнения</a:t>
            </a:r>
          </a:p>
          <a:p>
            <a:r>
              <a:rPr lang="ru-RU" dirty="0" smtClean="0"/>
              <a:t>Развивающий характер игры и вариативность применения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создания лэпбука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400000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2400000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419872" y="3861048"/>
            <a:ext cx="2400000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2400000" cy="18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228184" y="1700808"/>
            <a:ext cx="23042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над лэпбуком началась с работы на компьютере. Подбирался необходимый материал, красочные иллюстрации. Все картинки ламинировались, так одно из требований к лэпбуку – это прочность.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создания лэпбука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1350000" cy="18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2400000" cy="18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2400000" cy="18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628800"/>
            <a:ext cx="1350000" cy="18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08104" y="1628800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В качестве основы использована деревянная заготовка с бархатным покрытием.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Для </a:t>
            </a:r>
            <a:r>
              <a:rPr lang="ru-RU" dirty="0" smtClean="0"/>
              <a:t>создания раздела «Русские народные сказки» использовались деревянные заготовки и липучки. </a:t>
            </a:r>
            <a:r>
              <a:rPr lang="ru-RU" dirty="0" smtClean="0"/>
              <a:t> Это </a:t>
            </a:r>
            <a:r>
              <a:rPr lang="ru-RU" dirty="0" smtClean="0"/>
              <a:t>способствует развитию сенсорики у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Использование </a:t>
            </a:r>
            <a:r>
              <a:rPr lang="ru-RU" dirty="0" smtClean="0"/>
              <a:t>липучек в разделе «Русские народные музыкальные инструменты» позволяет сделать материал наглядным пособием.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создания лэпбука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1350000" cy="18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1350000" cy="18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635" t="8795" r="24103"/>
          <a:stretch>
            <a:fillRect/>
          </a:stretch>
        </p:blipFill>
        <p:spPr bwMode="auto">
          <a:xfrm rot="16200000">
            <a:off x="1353245" y="2831333"/>
            <a:ext cx="2621090" cy="453650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628800"/>
            <a:ext cx="1350000" cy="1800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220072" y="1628800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процессе создания лэпбука появлялись интересные творческие идеи, например, использовать пластмассовый веер с яркими картинками на самоклеящейся бумаге, самодельную книжку-малышку, удобные кармашки.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Лэпбук</a:t>
            </a:r>
            <a:br>
              <a:rPr lang="ru-RU" dirty="0" smtClean="0"/>
            </a:br>
            <a:r>
              <a:rPr lang="ru-RU" dirty="0" smtClean="0"/>
              <a:t> «Русское народное творчество»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i="1" dirty="0" smtClean="0"/>
              <a:t>Результаты использования лэпбука: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быстрое запоминание потешек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	- проявление самостоятельности при работе с лэпбуком 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	- проявление повышенного интереса к содержанию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	- проявление интереса со стороны родителей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	- с помощью лэпбука у детей  формируется интерес и чувство уважения к культуре русского народа. </a:t>
            </a:r>
            <a:br>
              <a:rPr lang="ru-RU" dirty="0" smtClean="0"/>
            </a:br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dirty="0" smtClean="0"/>
              <a:t>Благодаря этой форме работы дети приобрели знания о культуре русского народа.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300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Детский сад № 254  ЛЭПБУК «Русское народное творчество"</vt:lpstr>
      <vt:lpstr>Актуальность</vt:lpstr>
      <vt:lpstr>Лэпбук  «Русское народное творчество»</vt:lpstr>
      <vt:lpstr>Лэпбук  «Русское народное творчество»</vt:lpstr>
      <vt:lpstr>Критерии при создании лэпбука</vt:lpstr>
      <vt:lpstr>Процесс создания лэпбука</vt:lpstr>
      <vt:lpstr>Процесс создания лэпбука</vt:lpstr>
      <vt:lpstr>Процесс создания лэпбука</vt:lpstr>
      <vt:lpstr>Лэпбук  «Русское народное творчество»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 254  ЛЭПБУК «Русское народное творчество"</dc:title>
  <dc:creator>computer 1</dc:creator>
  <cp:lastModifiedBy>computer 1</cp:lastModifiedBy>
  <cp:revision>6</cp:revision>
  <dcterms:created xsi:type="dcterms:W3CDTF">2023-11-25T16:45:19Z</dcterms:created>
  <dcterms:modified xsi:type="dcterms:W3CDTF">2023-11-25T19:05:09Z</dcterms:modified>
</cp:coreProperties>
</file>