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0" r:id="rId4"/>
    <p:sldId id="270" r:id="rId5"/>
    <p:sldId id="264" r:id="rId6"/>
    <p:sldId id="265" r:id="rId7"/>
    <p:sldId id="267" r:id="rId8"/>
    <p:sldId id="268" r:id="rId9"/>
    <p:sldId id="271" r:id="rId10"/>
    <p:sldId id="269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ED0B0-4D51-5B5B-90D2-19644CAF0D4D}" v="133" dt="2023-10-22T07:37:42.303"/>
    <p1510:client id="{221DF34F-B5EE-4B57-A216-49BF7EC47D70}" v="50" dt="2023-11-04T00:01:05.487"/>
    <p1510:client id="{240B9DA6-7780-03D2-FF58-A024BDE9AB96}" v="43" dt="2023-11-03T23:27:18.760"/>
    <p1510:client id="{2B0D6A20-9391-4AB2-9592-9BF1DF7A50FE}" v="472" dt="2023-10-20T19:52:55.408"/>
    <p1510:client id="{5EE22646-68D5-35D1-FE22-D75E5660A3F0}" v="45" dt="2023-10-22T06:35:25.534"/>
    <p1510:client id="{68074204-D76B-DE92-1110-BEC97F9E768B}" v="4" dt="2023-11-05T09:43:58.264"/>
    <p1510:client id="{6D12AAA5-5736-CC09-6792-359287710F06}" v="69" dt="2023-10-30T10:56:33.903"/>
    <p1510:client id="{79658163-D568-CE85-F6EE-043BE51CEF57}" v="34" dt="2023-10-22T06:44:08.690"/>
    <p1510:client id="{AA35EF90-A450-DF01-5E33-32E05D9923BF}" v="1055" dt="2023-11-03T22:51:59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4FDF7-6B3C-40EA-A1CE-52542C2E56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57B5A34-32AD-4C74-B83A-988FF80D2ECF}">
      <dgm:prSet/>
      <dgm:spPr/>
      <dgm:t>
        <a:bodyPr/>
        <a:lstStyle/>
        <a:p>
          <a:pPr rtl="0"/>
          <a:r>
            <a:rPr lang="ru-RU" b="1" dirty="0">
              <a:latin typeface="Century Schoolbook" panose="02040604050505020304"/>
            </a:rPr>
            <a:t>Проблема </a:t>
          </a:r>
          <a:r>
            <a:rPr lang="ru-RU" dirty="0">
              <a:latin typeface="Century Schoolbook" panose="02040604050505020304"/>
            </a:rPr>
            <a:t>-</a:t>
          </a:r>
          <a:r>
            <a:rPr lang="ru-RU" dirty="0"/>
            <a:t> как</a:t>
          </a:r>
          <a:r>
            <a:rPr lang="ru-RU" dirty="0">
              <a:latin typeface="Century Schoolbook" panose="02040604050505020304"/>
            </a:rPr>
            <a:t> </a:t>
          </a:r>
          <a:r>
            <a:rPr lang="ru-RU" dirty="0">
              <a:latin typeface="Century Schoolbook"/>
              <a:cs typeface="Calibri"/>
            </a:rPr>
            <a:t>сохранить конкурентоспособность, </a:t>
          </a:r>
          <a:r>
            <a:rPr lang="en-US" dirty="0"/>
            <a:t>​</a:t>
          </a:r>
          <a:r>
            <a:rPr lang="en-US" dirty="0">
              <a:latin typeface="Century Schoolbook" panose="02040604050505020304"/>
            </a:rPr>
            <a:t>привлекательность для пассажиров?</a:t>
          </a:r>
          <a:endParaRPr lang="en-US" dirty="0"/>
        </a:p>
      </dgm:t>
    </dgm:pt>
    <dgm:pt modelId="{3AF016E5-76D8-4FD9-AA9D-E846508E28E2}" type="parTrans" cxnId="{9AA7E135-543A-4355-B778-7FBA65F7BC60}">
      <dgm:prSet/>
      <dgm:spPr/>
      <dgm:t>
        <a:bodyPr/>
        <a:lstStyle/>
        <a:p>
          <a:endParaRPr lang="en-US"/>
        </a:p>
      </dgm:t>
    </dgm:pt>
    <dgm:pt modelId="{2EF2819F-5A7D-467B-90C2-DD398E84ABD9}" type="sibTrans" cxnId="{9AA7E135-543A-4355-B778-7FBA65F7BC60}">
      <dgm:prSet/>
      <dgm:spPr/>
      <dgm:t>
        <a:bodyPr/>
        <a:lstStyle/>
        <a:p>
          <a:endParaRPr lang="en-US"/>
        </a:p>
      </dgm:t>
    </dgm:pt>
    <dgm:pt modelId="{2D72FD81-0C7B-450A-9380-C6041A98024C}">
      <dgm:prSet/>
      <dgm:spPr/>
      <dgm:t>
        <a:bodyPr/>
        <a:lstStyle/>
        <a:p>
          <a:pPr rtl="0"/>
          <a:r>
            <a:rPr lang="ru-RU" b="1" dirty="0">
              <a:latin typeface="Century Schoolbook" panose="02040604050505020304"/>
            </a:rPr>
            <a:t>Цель </a:t>
          </a:r>
          <a:r>
            <a:rPr lang="ru-RU" dirty="0">
              <a:latin typeface="Century Schoolbook" panose="02040604050505020304"/>
            </a:rPr>
            <a:t>- оценить</a:t>
          </a:r>
          <a:r>
            <a:rPr lang="ru-RU" dirty="0"/>
            <a:t> влияние цифровизации </a:t>
          </a:r>
          <a:r>
            <a:rPr lang="ru-RU" dirty="0">
              <a:latin typeface="Century Schoolbook" panose="02040604050505020304"/>
            </a:rPr>
            <a:t>на качество </a:t>
          </a:r>
          <a:r>
            <a:rPr lang="ru-RU" dirty="0"/>
            <a:t>обслуживания пассажиров </a:t>
          </a:r>
          <a:r>
            <a:rPr lang="ru-RU" dirty="0" err="1"/>
            <a:t>жд</a:t>
          </a:r>
          <a:r>
            <a:rPr lang="ru-RU" dirty="0"/>
            <a:t> транспорта</a:t>
          </a:r>
          <a:r>
            <a:rPr lang="en-US" dirty="0"/>
            <a:t>​</a:t>
          </a:r>
        </a:p>
      </dgm:t>
    </dgm:pt>
    <dgm:pt modelId="{58D6618D-E878-473C-AC2D-A9CA8390F592}" type="parTrans" cxnId="{20F3048D-1E9B-4844-A9E1-67C72804B90B}">
      <dgm:prSet/>
      <dgm:spPr/>
      <dgm:t>
        <a:bodyPr/>
        <a:lstStyle/>
        <a:p>
          <a:endParaRPr lang="en-US"/>
        </a:p>
      </dgm:t>
    </dgm:pt>
    <dgm:pt modelId="{35C28CA2-E388-4920-9E07-88E1ACD21C0C}" type="sibTrans" cxnId="{20F3048D-1E9B-4844-A9E1-67C72804B90B}">
      <dgm:prSet/>
      <dgm:spPr/>
      <dgm:t>
        <a:bodyPr/>
        <a:lstStyle/>
        <a:p>
          <a:endParaRPr lang="en-US"/>
        </a:p>
      </dgm:t>
    </dgm:pt>
    <dgm:pt modelId="{19E269EA-0ED0-4B0A-9F33-E9DC591FB585}">
      <dgm:prSet/>
      <dgm:spPr/>
      <dgm:t>
        <a:bodyPr/>
        <a:lstStyle/>
        <a:p>
          <a:r>
            <a:rPr lang="ru-RU" b="1" dirty="0"/>
            <a:t>Актуальность </a:t>
          </a:r>
          <a:r>
            <a:rPr lang="ru-RU" dirty="0"/>
            <a:t>- </a:t>
          </a:r>
          <a:r>
            <a:rPr lang="ru-RU" dirty="0" err="1"/>
            <a:t>пассажироориентированность</a:t>
          </a:r>
          <a:r>
            <a:rPr lang="ru-RU" dirty="0"/>
            <a:t>, цифровизация - современные тренды развития ОАО "РЖД"</a:t>
          </a:r>
          <a:endParaRPr lang="en-US" dirty="0"/>
        </a:p>
      </dgm:t>
    </dgm:pt>
    <dgm:pt modelId="{03F9A200-3FFA-4D65-BE73-19254FC65DF8}" type="parTrans" cxnId="{C617DB8E-D10B-4F56-BD38-7202F0C2027C}">
      <dgm:prSet/>
      <dgm:spPr/>
      <dgm:t>
        <a:bodyPr/>
        <a:lstStyle/>
        <a:p>
          <a:endParaRPr lang="en-US"/>
        </a:p>
      </dgm:t>
    </dgm:pt>
    <dgm:pt modelId="{4E7BCB53-A35E-4199-94FC-A1B4B06BAE87}" type="sibTrans" cxnId="{C617DB8E-D10B-4F56-BD38-7202F0C2027C}">
      <dgm:prSet/>
      <dgm:spPr/>
      <dgm:t>
        <a:bodyPr/>
        <a:lstStyle/>
        <a:p>
          <a:endParaRPr lang="en-US"/>
        </a:p>
      </dgm:t>
    </dgm:pt>
    <dgm:pt modelId="{DDD1D76A-8047-4D97-A8F3-56D81968FB31}" type="pres">
      <dgm:prSet presAssocID="{4024FDF7-6B3C-40EA-A1CE-52542C2E561E}" presName="root" presStyleCnt="0">
        <dgm:presLayoutVars>
          <dgm:dir/>
          <dgm:resizeHandles val="exact"/>
        </dgm:presLayoutVars>
      </dgm:prSet>
      <dgm:spPr/>
    </dgm:pt>
    <dgm:pt modelId="{B5DB2DA7-F7A4-4E8D-9C2A-D045F5CA31FC}" type="pres">
      <dgm:prSet presAssocID="{757B5A34-32AD-4C74-B83A-988FF80D2ECF}" presName="compNode" presStyleCnt="0"/>
      <dgm:spPr/>
    </dgm:pt>
    <dgm:pt modelId="{6B2FD084-2C8F-49E3-AEF8-3BF0AF8160E4}" type="pres">
      <dgm:prSet presAssocID="{757B5A34-32AD-4C74-B83A-988FF80D2ECF}" presName="bgRect" presStyleLbl="bgShp" presStyleIdx="0" presStyleCnt="3"/>
      <dgm:spPr/>
    </dgm:pt>
    <dgm:pt modelId="{3B055EC8-356A-46A7-825F-7BE5B716AD85}" type="pres">
      <dgm:prSet presAssocID="{757B5A34-32AD-4C74-B83A-988FF80D2E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062AF7F-4346-4C7E-ADD7-27F9A4A8B1B8}" type="pres">
      <dgm:prSet presAssocID="{757B5A34-32AD-4C74-B83A-988FF80D2ECF}" presName="spaceRect" presStyleCnt="0"/>
      <dgm:spPr/>
    </dgm:pt>
    <dgm:pt modelId="{FE13AAFB-FD38-4F8B-8E5E-0383DD578701}" type="pres">
      <dgm:prSet presAssocID="{757B5A34-32AD-4C74-B83A-988FF80D2ECF}" presName="parTx" presStyleLbl="revTx" presStyleIdx="0" presStyleCnt="3">
        <dgm:presLayoutVars>
          <dgm:chMax val="0"/>
          <dgm:chPref val="0"/>
        </dgm:presLayoutVars>
      </dgm:prSet>
      <dgm:spPr/>
    </dgm:pt>
    <dgm:pt modelId="{A17DD782-2745-4487-B9C5-E577E7CEB0FA}" type="pres">
      <dgm:prSet presAssocID="{2EF2819F-5A7D-467B-90C2-DD398E84ABD9}" presName="sibTrans" presStyleCnt="0"/>
      <dgm:spPr/>
    </dgm:pt>
    <dgm:pt modelId="{ABDE9DFC-29F6-4A09-A7F5-8A1211CE0BE5}" type="pres">
      <dgm:prSet presAssocID="{2D72FD81-0C7B-450A-9380-C6041A98024C}" presName="compNode" presStyleCnt="0"/>
      <dgm:spPr/>
    </dgm:pt>
    <dgm:pt modelId="{374A117B-BB7E-4209-A75C-114927074498}" type="pres">
      <dgm:prSet presAssocID="{2D72FD81-0C7B-450A-9380-C6041A98024C}" presName="bgRect" presStyleLbl="bgShp" presStyleIdx="1" presStyleCnt="3"/>
      <dgm:spPr/>
    </dgm:pt>
    <dgm:pt modelId="{256FF9BF-4BC8-41C1-A50E-DA47F4912766}" type="pres">
      <dgm:prSet presAssocID="{2D72FD81-0C7B-450A-9380-C6041A9802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2B8482E-8239-4F73-93DB-6EA5B78A35D7}" type="pres">
      <dgm:prSet presAssocID="{2D72FD81-0C7B-450A-9380-C6041A98024C}" presName="spaceRect" presStyleCnt="0"/>
      <dgm:spPr/>
    </dgm:pt>
    <dgm:pt modelId="{5F00B8BB-10FB-4308-81F5-DFF60AD44EFD}" type="pres">
      <dgm:prSet presAssocID="{2D72FD81-0C7B-450A-9380-C6041A98024C}" presName="parTx" presStyleLbl="revTx" presStyleIdx="1" presStyleCnt="3">
        <dgm:presLayoutVars>
          <dgm:chMax val="0"/>
          <dgm:chPref val="0"/>
        </dgm:presLayoutVars>
      </dgm:prSet>
      <dgm:spPr/>
    </dgm:pt>
    <dgm:pt modelId="{FB1B96CE-1888-45D2-8C63-B77B193FDB1C}" type="pres">
      <dgm:prSet presAssocID="{35C28CA2-E388-4920-9E07-88E1ACD21C0C}" presName="sibTrans" presStyleCnt="0"/>
      <dgm:spPr/>
    </dgm:pt>
    <dgm:pt modelId="{E27733AF-A8C5-403C-B6EB-1DCB3A2BFBDE}" type="pres">
      <dgm:prSet presAssocID="{19E269EA-0ED0-4B0A-9F33-E9DC591FB585}" presName="compNode" presStyleCnt="0"/>
      <dgm:spPr/>
    </dgm:pt>
    <dgm:pt modelId="{30D0E6AB-5136-4055-889F-5AF718B77ED3}" type="pres">
      <dgm:prSet presAssocID="{19E269EA-0ED0-4B0A-9F33-E9DC591FB585}" presName="bgRect" presStyleLbl="bgShp" presStyleIdx="2" presStyleCnt="3"/>
      <dgm:spPr/>
    </dgm:pt>
    <dgm:pt modelId="{7F3F742E-B744-4BEF-90A0-265CD9C486DD}" type="pres">
      <dgm:prSet presAssocID="{19E269EA-0ED0-4B0A-9F33-E9DC591FB5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питан"/>
        </a:ext>
      </dgm:extLst>
    </dgm:pt>
    <dgm:pt modelId="{23B9551C-97F3-4446-8079-F0F78E93B4E9}" type="pres">
      <dgm:prSet presAssocID="{19E269EA-0ED0-4B0A-9F33-E9DC591FB585}" presName="spaceRect" presStyleCnt="0"/>
      <dgm:spPr/>
    </dgm:pt>
    <dgm:pt modelId="{B1154C82-90F6-4797-9FEC-F6A0BD5A7451}" type="pres">
      <dgm:prSet presAssocID="{19E269EA-0ED0-4B0A-9F33-E9DC591FB5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0031E05-3019-4407-9F5E-E88DEB29B88B}" type="presOf" srcId="{2D72FD81-0C7B-450A-9380-C6041A98024C}" destId="{5F00B8BB-10FB-4308-81F5-DFF60AD44EFD}" srcOrd="0" destOrd="0" presId="urn:microsoft.com/office/officeart/2018/2/layout/IconVerticalSolidList"/>
    <dgm:cxn modelId="{9AA7E135-543A-4355-B778-7FBA65F7BC60}" srcId="{4024FDF7-6B3C-40EA-A1CE-52542C2E561E}" destId="{757B5A34-32AD-4C74-B83A-988FF80D2ECF}" srcOrd="0" destOrd="0" parTransId="{3AF016E5-76D8-4FD9-AA9D-E846508E28E2}" sibTransId="{2EF2819F-5A7D-467B-90C2-DD398E84ABD9}"/>
    <dgm:cxn modelId="{CDD54B38-8BBB-4D81-B361-E48DE2468041}" type="presOf" srcId="{19E269EA-0ED0-4B0A-9F33-E9DC591FB585}" destId="{B1154C82-90F6-4797-9FEC-F6A0BD5A7451}" srcOrd="0" destOrd="0" presId="urn:microsoft.com/office/officeart/2018/2/layout/IconVerticalSolidList"/>
    <dgm:cxn modelId="{8375FF3A-742D-48F8-AE1B-54E7E9A1F224}" type="presOf" srcId="{757B5A34-32AD-4C74-B83A-988FF80D2ECF}" destId="{FE13AAFB-FD38-4F8B-8E5E-0383DD578701}" srcOrd="0" destOrd="0" presId="urn:microsoft.com/office/officeart/2018/2/layout/IconVerticalSolidList"/>
    <dgm:cxn modelId="{C4408B6F-5F05-4068-8F84-66FB4B4856F4}" type="presOf" srcId="{4024FDF7-6B3C-40EA-A1CE-52542C2E561E}" destId="{DDD1D76A-8047-4D97-A8F3-56D81968FB31}" srcOrd="0" destOrd="0" presId="urn:microsoft.com/office/officeart/2018/2/layout/IconVerticalSolidList"/>
    <dgm:cxn modelId="{20F3048D-1E9B-4844-A9E1-67C72804B90B}" srcId="{4024FDF7-6B3C-40EA-A1CE-52542C2E561E}" destId="{2D72FD81-0C7B-450A-9380-C6041A98024C}" srcOrd="1" destOrd="0" parTransId="{58D6618D-E878-473C-AC2D-A9CA8390F592}" sibTransId="{35C28CA2-E388-4920-9E07-88E1ACD21C0C}"/>
    <dgm:cxn modelId="{C617DB8E-D10B-4F56-BD38-7202F0C2027C}" srcId="{4024FDF7-6B3C-40EA-A1CE-52542C2E561E}" destId="{19E269EA-0ED0-4B0A-9F33-E9DC591FB585}" srcOrd="2" destOrd="0" parTransId="{03F9A200-3FFA-4D65-BE73-19254FC65DF8}" sibTransId="{4E7BCB53-A35E-4199-94FC-A1B4B06BAE87}"/>
    <dgm:cxn modelId="{74764365-6CD0-4A2E-9B86-C0FB57B2136E}" type="presParOf" srcId="{DDD1D76A-8047-4D97-A8F3-56D81968FB31}" destId="{B5DB2DA7-F7A4-4E8D-9C2A-D045F5CA31FC}" srcOrd="0" destOrd="0" presId="urn:microsoft.com/office/officeart/2018/2/layout/IconVerticalSolidList"/>
    <dgm:cxn modelId="{4F3BF227-E78F-46D8-8152-6D39B8DCC875}" type="presParOf" srcId="{B5DB2DA7-F7A4-4E8D-9C2A-D045F5CA31FC}" destId="{6B2FD084-2C8F-49E3-AEF8-3BF0AF8160E4}" srcOrd="0" destOrd="0" presId="urn:microsoft.com/office/officeart/2018/2/layout/IconVerticalSolidList"/>
    <dgm:cxn modelId="{D592DDB3-BF3C-4FC6-8FE5-9464AC18304D}" type="presParOf" srcId="{B5DB2DA7-F7A4-4E8D-9C2A-D045F5CA31FC}" destId="{3B055EC8-356A-46A7-825F-7BE5B716AD85}" srcOrd="1" destOrd="0" presId="urn:microsoft.com/office/officeart/2018/2/layout/IconVerticalSolidList"/>
    <dgm:cxn modelId="{553F6FF5-2CA8-4520-A865-7604528786E7}" type="presParOf" srcId="{B5DB2DA7-F7A4-4E8D-9C2A-D045F5CA31FC}" destId="{B062AF7F-4346-4C7E-ADD7-27F9A4A8B1B8}" srcOrd="2" destOrd="0" presId="urn:microsoft.com/office/officeart/2018/2/layout/IconVerticalSolidList"/>
    <dgm:cxn modelId="{9B8BF590-03B5-48A3-98C9-A1C3AC720CCC}" type="presParOf" srcId="{B5DB2DA7-F7A4-4E8D-9C2A-D045F5CA31FC}" destId="{FE13AAFB-FD38-4F8B-8E5E-0383DD578701}" srcOrd="3" destOrd="0" presId="urn:microsoft.com/office/officeart/2018/2/layout/IconVerticalSolidList"/>
    <dgm:cxn modelId="{72795AD8-278E-4F60-A855-391D8BDD0073}" type="presParOf" srcId="{DDD1D76A-8047-4D97-A8F3-56D81968FB31}" destId="{A17DD782-2745-4487-B9C5-E577E7CEB0FA}" srcOrd="1" destOrd="0" presId="urn:microsoft.com/office/officeart/2018/2/layout/IconVerticalSolidList"/>
    <dgm:cxn modelId="{B86960E8-C656-4090-AE0A-66AA43082E6C}" type="presParOf" srcId="{DDD1D76A-8047-4D97-A8F3-56D81968FB31}" destId="{ABDE9DFC-29F6-4A09-A7F5-8A1211CE0BE5}" srcOrd="2" destOrd="0" presId="urn:microsoft.com/office/officeart/2018/2/layout/IconVerticalSolidList"/>
    <dgm:cxn modelId="{4A1ACF13-A053-44F6-9E1F-CD8AA32D7972}" type="presParOf" srcId="{ABDE9DFC-29F6-4A09-A7F5-8A1211CE0BE5}" destId="{374A117B-BB7E-4209-A75C-114927074498}" srcOrd="0" destOrd="0" presId="urn:microsoft.com/office/officeart/2018/2/layout/IconVerticalSolidList"/>
    <dgm:cxn modelId="{797A0667-DDAF-44C9-A9AE-81B6FAEF1A55}" type="presParOf" srcId="{ABDE9DFC-29F6-4A09-A7F5-8A1211CE0BE5}" destId="{256FF9BF-4BC8-41C1-A50E-DA47F4912766}" srcOrd="1" destOrd="0" presId="urn:microsoft.com/office/officeart/2018/2/layout/IconVerticalSolidList"/>
    <dgm:cxn modelId="{3B9C197D-9529-4706-B93C-2ADF67C52A39}" type="presParOf" srcId="{ABDE9DFC-29F6-4A09-A7F5-8A1211CE0BE5}" destId="{D2B8482E-8239-4F73-93DB-6EA5B78A35D7}" srcOrd="2" destOrd="0" presId="urn:microsoft.com/office/officeart/2018/2/layout/IconVerticalSolidList"/>
    <dgm:cxn modelId="{2CE3CF36-5651-4418-AB00-16B05BAA253E}" type="presParOf" srcId="{ABDE9DFC-29F6-4A09-A7F5-8A1211CE0BE5}" destId="{5F00B8BB-10FB-4308-81F5-DFF60AD44EFD}" srcOrd="3" destOrd="0" presId="urn:microsoft.com/office/officeart/2018/2/layout/IconVerticalSolidList"/>
    <dgm:cxn modelId="{46DCCD33-0710-40C8-8562-72A75E871436}" type="presParOf" srcId="{DDD1D76A-8047-4D97-A8F3-56D81968FB31}" destId="{FB1B96CE-1888-45D2-8C63-B77B193FDB1C}" srcOrd="3" destOrd="0" presId="urn:microsoft.com/office/officeart/2018/2/layout/IconVerticalSolidList"/>
    <dgm:cxn modelId="{37160CAB-BF7F-4792-BC6C-1764A5B8DD65}" type="presParOf" srcId="{DDD1D76A-8047-4D97-A8F3-56D81968FB31}" destId="{E27733AF-A8C5-403C-B6EB-1DCB3A2BFBDE}" srcOrd="4" destOrd="0" presId="urn:microsoft.com/office/officeart/2018/2/layout/IconVerticalSolidList"/>
    <dgm:cxn modelId="{63B16CB3-40ED-4BED-9545-7C57C701BCD7}" type="presParOf" srcId="{E27733AF-A8C5-403C-B6EB-1DCB3A2BFBDE}" destId="{30D0E6AB-5136-4055-889F-5AF718B77ED3}" srcOrd="0" destOrd="0" presId="urn:microsoft.com/office/officeart/2018/2/layout/IconVerticalSolidList"/>
    <dgm:cxn modelId="{E894F8E1-3601-4A75-B5FA-DA2437813166}" type="presParOf" srcId="{E27733AF-A8C5-403C-B6EB-1DCB3A2BFBDE}" destId="{7F3F742E-B744-4BEF-90A0-265CD9C486DD}" srcOrd="1" destOrd="0" presId="urn:microsoft.com/office/officeart/2018/2/layout/IconVerticalSolidList"/>
    <dgm:cxn modelId="{687370A6-E9B9-448E-90B7-14B320AB9067}" type="presParOf" srcId="{E27733AF-A8C5-403C-B6EB-1DCB3A2BFBDE}" destId="{23B9551C-97F3-4446-8079-F0F78E93B4E9}" srcOrd="2" destOrd="0" presId="urn:microsoft.com/office/officeart/2018/2/layout/IconVerticalSolidList"/>
    <dgm:cxn modelId="{DD146939-6F48-4364-8D17-418C8FE7ECC1}" type="presParOf" srcId="{E27733AF-A8C5-403C-B6EB-1DCB3A2BFBDE}" destId="{B1154C82-90F6-4797-9FEC-F6A0BD5A74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AB67E-F15B-4CB2-9672-77AA0A93376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13A582F-2AED-40D4-88BD-C8B2D65C5B02}">
      <dgm:prSet/>
      <dgm:spPr/>
      <dgm:t>
        <a:bodyPr/>
        <a:lstStyle/>
        <a:p>
          <a:pPr rtl="0">
            <a:defRPr cap="all"/>
          </a:pPr>
          <a:r>
            <a:rPr lang="ru-RU" baseline="0" dirty="0">
              <a:latin typeface="Century Schoolbook" panose="02040604050505020304"/>
            </a:rPr>
            <a:t>Доступность информации</a:t>
          </a:r>
          <a:endParaRPr lang="en-US" dirty="0"/>
        </a:p>
      </dgm:t>
    </dgm:pt>
    <dgm:pt modelId="{0E181C1D-B4E9-4C5E-85D0-E015289A44D2}" type="parTrans" cxnId="{492CD554-ECB8-4C05-A95F-6938C6C849DC}">
      <dgm:prSet/>
      <dgm:spPr/>
      <dgm:t>
        <a:bodyPr/>
        <a:lstStyle/>
        <a:p>
          <a:endParaRPr lang="en-US"/>
        </a:p>
      </dgm:t>
    </dgm:pt>
    <dgm:pt modelId="{68F5E0D9-77D0-42DF-95B2-CFE1D2CE20B4}" type="sibTrans" cxnId="{492CD554-ECB8-4C05-A95F-6938C6C849DC}">
      <dgm:prSet/>
      <dgm:spPr/>
      <dgm:t>
        <a:bodyPr/>
        <a:lstStyle/>
        <a:p>
          <a:endParaRPr lang="en-US"/>
        </a:p>
      </dgm:t>
    </dgm:pt>
    <dgm:pt modelId="{84E4BFC3-5CA7-440F-A63B-F7796429B7B1}">
      <dgm:prSet/>
      <dgm:spPr/>
      <dgm:t>
        <a:bodyPr/>
        <a:lstStyle/>
        <a:p>
          <a:pPr rtl="0">
            <a:defRPr cap="all"/>
          </a:pPr>
          <a:r>
            <a:rPr lang="ru-RU" baseline="0" dirty="0">
              <a:latin typeface="Century Schoolbook" panose="02040604050505020304"/>
            </a:rPr>
            <a:t>Экономия времени</a:t>
          </a:r>
          <a:endParaRPr lang="en-US" dirty="0"/>
        </a:p>
      </dgm:t>
    </dgm:pt>
    <dgm:pt modelId="{872FDC97-751D-4046-B15A-DE689E1A9B75}" type="parTrans" cxnId="{43B2B760-5234-421F-B2F9-A85B7759AC7D}">
      <dgm:prSet/>
      <dgm:spPr/>
      <dgm:t>
        <a:bodyPr/>
        <a:lstStyle/>
        <a:p>
          <a:endParaRPr lang="en-US"/>
        </a:p>
      </dgm:t>
    </dgm:pt>
    <dgm:pt modelId="{A1E3856C-534B-4F45-9989-774DC8AFEC77}" type="sibTrans" cxnId="{43B2B760-5234-421F-B2F9-A85B7759AC7D}">
      <dgm:prSet/>
      <dgm:spPr/>
      <dgm:t>
        <a:bodyPr/>
        <a:lstStyle/>
        <a:p>
          <a:endParaRPr lang="en-US"/>
        </a:p>
      </dgm:t>
    </dgm:pt>
    <dgm:pt modelId="{AD16B1DB-0786-4B28-93EB-59827C4B0662}">
      <dgm:prSet/>
      <dgm:spPr/>
      <dgm:t>
        <a:bodyPr/>
        <a:lstStyle/>
        <a:p>
          <a:pPr rtl="0">
            <a:defRPr cap="all"/>
          </a:pPr>
          <a:r>
            <a:rPr lang="ru-RU" baseline="0" dirty="0">
              <a:latin typeface="Century Schoolbook" panose="02040604050505020304"/>
            </a:rPr>
            <a:t>Комфорт и безопасность</a:t>
          </a:r>
          <a:r>
            <a:rPr lang="ru-RU" dirty="0">
              <a:latin typeface="Century Schoolbook" panose="02040604050505020304"/>
            </a:rPr>
            <a:t> в пути</a:t>
          </a:r>
          <a:endParaRPr lang="en-US" dirty="0"/>
        </a:p>
      </dgm:t>
    </dgm:pt>
    <dgm:pt modelId="{DC1E6CB7-8737-40D4-8523-D8BA39D65149}" type="parTrans" cxnId="{1C8C17DA-55B7-4655-ADCE-D6766CC27C1B}">
      <dgm:prSet/>
      <dgm:spPr/>
      <dgm:t>
        <a:bodyPr/>
        <a:lstStyle/>
        <a:p>
          <a:endParaRPr lang="en-US"/>
        </a:p>
      </dgm:t>
    </dgm:pt>
    <dgm:pt modelId="{3E1F19E7-B326-49AE-987E-E0B17F669CC5}" type="sibTrans" cxnId="{1C8C17DA-55B7-4655-ADCE-D6766CC27C1B}">
      <dgm:prSet/>
      <dgm:spPr/>
      <dgm:t>
        <a:bodyPr/>
        <a:lstStyle/>
        <a:p>
          <a:endParaRPr lang="en-US"/>
        </a:p>
      </dgm:t>
    </dgm:pt>
    <dgm:pt modelId="{47C47659-8C31-42F8-8E22-0AF64F1720DB}" type="pres">
      <dgm:prSet presAssocID="{2EFAB67E-F15B-4CB2-9672-77AA0A93376B}" presName="root" presStyleCnt="0">
        <dgm:presLayoutVars>
          <dgm:dir/>
          <dgm:resizeHandles val="exact"/>
        </dgm:presLayoutVars>
      </dgm:prSet>
      <dgm:spPr/>
    </dgm:pt>
    <dgm:pt modelId="{A6658844-ED43-4B04-9814-2FC786288181}" type="pres">
      <dgm:prSet presAssocID="{813A582F-2AED-40D4-88BD-C8B2D65C5B02}" presName="compNode" presStyleCnt="0"/>
      <dgm:spPr/>
    </dgm:pt>
    <dgm:pt modelId="{E257E893-B981-4C00-9ACC-678EADBFC6DF}" type="pres">
      <dgm:prSet presAssocID="{813A582F-2AED-40D4-88BD-C8B2D65C5B02}" presName="iconBgRect" presStyleLbl="bgShp" presStyleIdx="0" presStyleCnt="3"/>
      <dgm:spPr/>
    </dgm:pt>
    <dgm:pt modelId="{3BF2C6F2-4D00-42AA-A470-CD80EB10E186}" type="pres">
      <dgm:prSet presAssocID="{813A582F-2AED-40D4-88BD-C8B2D65C5B02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нформация"/>
        </a:ext>
      </dgm:extLst>
    </dgm:pt>
    <dgm:pt modelId="{4DCD8EF8-4DD7-4BE1-BCA2-2B27B2ED5400}" type="pres">
      <dgm:prSet presAssocID="{813A582F-2AED-40D4-88BD-C8B2D65C5B02}" presName="spaceRect" presStyleCnt="0"/>
      <dgm:spPr/>
    </dgm:pt>
    <dgm:pt modelId="{56076C58-4FDD-40D9-BCA9-A6BDBA81F1CC}" type="pres">
      <dgm:prSet presAssocID="{813A582F-2AED-40D4-88BD-C8B2D65C5B02}" presName="textRect" presStyleLbl="revTx" presStyleIdx="0" presStyleCnt="3">
        <dgm:presLayoutVars>
          <dgm:chMax val="1"/>
          <dgm:chPref val="1"/>
        </dgm:presLayoutVars>
      </dgm:prSet>
      <dgm:spPr/>
    </dgm:pt>
    <dgm:pt modelId="{7802156D-5C7C-43F8-8492-36A10EE6A788}" type="pres">
      <dgm:prSet presAssocID="{68F5E0D9-77D0-42DF-95B2-CFE1D2CE20B4}" presName="sibTrans" presStyleCnt="0"/>
      <dgm:spPr/>
    </dgm:pt>
    <dgm:pt modelId="{5F6F24FE-0F21-4794-A42E-C7FEBF54EF98}" type="pres">
      <dgm:prSet presAssocID="{84E4BFC3-5CA7-440F-A63B-F7796429B7B1}" presName="compNode" presStyleCnt="0"/>
      <dgm:spPr/>
    </dgm:pt>
    <dgm:pt modelId="{27F4B8F2-0745-4436-9859-3A197081987F}" type="pres">
      <dgm:prSet presAssocID="{84E4BFC3-5CA7-440F-A63B-F7796429B7B1}" presName="iconBgRect" presStyleLbl="bgShp" presStyleIdx="1" presStyleCnt="3"/>
      <dgm:spPr/>
    </dgm:pt>
    <dgm:pt modelId="{ACD57B80-F9EB-48BE-97B9-21054A49F907}" type="pres">
      <dgm:prSet presAssocID="{84E4BFC3-5CA7-440F-A63B-F7796429B7B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Часы"/>
        </a:ext>
      </dgm:extLst>
    </dgm:pt>
    <dgm:pt modelId="{3538F51F-C360-4E42-95D8-B6675C59B9FA}" type="pres">
      <dgm:prSet presAssocID="{84E4BFC3-5CA7-440F-A63B-F7796429B7B1}" presName="spaceRect" presStyleCnt="0"/>
      <dgm:spPr/>
    </dgm:pt>
    <dgm:pt modelId="{151C210D-6CC9-49E7-B3D1-368A8E97277E}" type="pres">
      <dgm:prSet presAssocID="{84E4BFC3-5CA7-440F-A63B-F7796429B7B1}" presName="textRect" presStyleLbl="revTx" presStyleIdx="1" presStyleCnt="3">
        <dgm:presLayoutVars>
          <dgm:chMax val="1"/>
          <dgm:chPref val="1"/>
        </dgm:presLayoutVars>
      </dgm:prSet>
      <dgm:spPr/>
    </dgm:pt>
    <dgm:pt modelId="{B0AC2531-0893-49DD-BA2B-4510FF7709DC}" type="pres">
      <dgm:prSet presAssocID="{A1E3856C-534B-4F45-9989-774DC8AFEC77}" presName="sibTrans" presStyleCnt="0"/>
      <dgm:spPr/>
    </dgm:pt>
    <dgm:pt modelId="{4B82ED97-DC6F-46D4-ACF4-CE81A1DA2787}" type="pres">
      <dgm:prSet presAssocID="{AD16B1DB-0786-4B28-93EB-59827C4B0662}" presName="compNode" presStyleCnt="0"/>
      <dgm:spPr/>
    </dgm:pt>
    <dgm:pt modelId="{90383818-56D9-42CC-B0DB-7D92D5D46232}" type="pres">
      <dgm:prSet presAssocID="{AD16B1DB-0786-4B28-93EB-59827C4B0662}" presName="iconBgRect" presStyleLbl="bgShp" presStyleIdx="2" presStyleCnt="3"/>
      <dgm:spPr/>
    </dgm:pt>
    <dgm:pt modelId="{8539DDE6-EBB0-49BF-9D16-31E05B2F3712}" type="pres">
      <dgm:prSet presAssocID="{AD16B1DB-0786-4B28-93EB-59827C4B0662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езд"/>
        </a:ext>
      </dgm:extLst>
    </dgm:pt>
    <dgm:pt modelId="{03A7B01F-964B-469E-B87D-D1C459743E78}" type="pres">
      <dgm:prSet presAssocID="{AD16B1DB-0786-4B28-93EB-59827C4B0662}" presName="spaceRect" presStyleCnt="0"/>
      <dgm:spPr/>
    </dgm:pt>
    <dgm:pt modelId="{F59407EA-6726-4F2E-BE90-4CB7A2E3EEF3}" type="pres">
      <dgm:prSet presAssocID="{AD16B1DB-0786-4B28-93EB-59827C4B066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7792325-FE4D-4E61-912F-0F6A4EA71AAD}" type="presOf" srcId="{2EFAB67E-F15B-4CB2-9672-77AA0A93376B}" destId="{47C47659-8C31-42F8-8E22-0AF64F1720DB}" srcOrd="0" destOrd="0" presId="urn:microsoft.com/office/officeart/2018/5/layout/IconCircleLabelList"/>
    <dgm:cxn modelId="{43B2B760-5234-421F-B2F9-A85B7759AC7D}" srcId="{2EFAB67E-F15B-4CB2-9672-77AA0A93376B}" destId="{84E4BFC3-5CA7-440F-A63B-F7796429B7B1}" srcOrd="1" destOrd="0" parTransId="{872FDC97-751D-4046-B15A-DE689E1A9B75}" sibTransId="{A1E3856C-534B-4F45-9989-774DC8AFEC77}"/>
    <dgm:cxn modelId="{43B0E848-D8D7-4CF0-ACD8-DEB797CB5637}" type="presOf" srcId="{84E4BFC3-5CA7-440F-A63B-F7796429B7B1}" destId="{151C210D-6CC9-49E7-B3D1-368A8E97277E}" srcOrd="0" destOrd="0" presId="urn:microsoft.com/office/officeart/2018/5/layout/IconCircleLabelList"/>
    <dgm:cxn modelId="{492CD554-ECB8-4C05-A95F-6938C6C849DC}" srcId="{2EFAB67E-F15B-4CB2-9672-77AA0A93376B}" destId="{813A582F-2AED-40D4-88BD-C8B2D65C5B02}" srcOrd="0" destOrd="0" parTransId="{0E181C1D-B4E9-4C5E-85D0-E015289A44D2}" sibTransId="{68F5E0D9-77D0-42DF-95B2-CFE1D2CE20B4}"/>
    <dgm:cxn modelId="{383970AD-1848-403C-A9A0-63A5DCB5C6F3}" type="presOf" srcId="{813A582F-2AED-40D4-88BD-C8B2D65C5B02}" destId="{56076C58-4FDD-40D9-BCA9-A6BDBA81F1CC}" srcOrd="0" destOrd="0" presId="urn:microsoft.com/office/officeart/2018/5/layout/IconCircleLabelList"/>
    <dgm:cxn modelId="{1C8C17DA-55B7-4655-ADCE-D6766CC27C1B}" srcId="{2EFAB67E-F15B-4CB2-9672-77AA0A93376B}" destId="{AD16B1DB-0786-4B28-93EB-59827C4B0662}" srcOrd="2" destOrd="0" parTransId="{DC1E6CB7-8737-40D4-8523-D8BA39D65149}" sibTransId="{3E1F19E7-B326-49AE-987E-E0B17F669CC5}"/>
    <dgm:cxn modelId="{37CDD0E1-D764-48BD-A22A-5640DEF4BF3C}" type="presOf" srcId="{AD16B1DB-0786-4B28-93EB-59827C4B0662}" destId="{F59407EA-6726-4F2E-BE90-4CB7A2E3EEF3}" srcOrd="0" destOrd="0" presId="urn:microsoft.com/office/officeart/2018/5/layout/IconCircleLabelList"/>
    <dgm:cxn modelId="{DE5AB19C-01A9-4609-B28A-D81AB0C8381C}" type="presParOf" srcId="{47C47659-8C31-42F8-8E22-0AF64F1720DB}" destId="{A6658844-ED43-4B04-9814-2FC786288181}" srcOrd="0" destOrd="0" presId="urn:microsoft.com/office/officeart/2018/5/layout/IconCircleLabelList"/>
    <dgm:cxn modelId="{306EBE53-CE06-4778-8068-5239DB1CE96E}" type="presParOf" srcId="{A6658844-ED43-4B04-9814-2FC786288181}" destId="{E257E893-B981-4C00-9ACC-678EADBFC6DF}" srcOrd="0" destOrd="0" presId="urn:microsoft.com/office/officeart/2018/5/layout/IconCircleLabelList"/>
    <dgm:cxn modelId="{8DC9549A-1AF8-4766-AB18-48C3016CE9C3}" type="presParOf" srcId="{A6658844-ED43-4B04-9814-2FC786288181}" destId="{3BF2C6F2-4D00-42AA-A470-CD80EB10E186}" srcOrd="1" destOrd="0" presId="urn:microsoft.com/office/officeart/2018/5/layout/IconCircleLabelList"/>
    <dgm:cxn modelId="{FAD2B155-78B1-4277-93B1-EA26DD66DFAC}" type="presParOf" srcId="{A6658844-ED43-4B04-9814-2FC786288181}" destId="{4DCD8EF8-4DD7-4BE1-BCA2-2B27B2ED5400}" srcOrd="2" destOrd="0" presId="urn:microsoft.com/office/officeart/2018/5/layout/IconCircleLabelList"/>
    <dgm:cxn modelId="{E16B9E38-C9B0-45B1-A5AA-F76EAC6B9748}" type="presParOf" srcId="{A6658844-ED43-4B04-9814-2FC786288181}" destId="{56076C58-4FDD-40D9-BCA9-A6BDBA81F1CC}" srcOrd="3" destOrd="0" presId="urn:microsoft.com/office/officeart/2018/5/layout/IconCircleLabelList"/>
    <dgm:cxn modelId="{8003897A-5C0A-4470-92DE-8B04C82CD0D5}" type="presParOf" srcId="{47C47659-8C31-42F8-8E22-0AF64F1720DB}" destId="{7802156D-5C7C-43F8-8492-36A10EE6A788}" srcOrd="1" destOrd="0" presId="urn:microsoft.com/office/officeart/2018/5/layout/IconCircleLabelList"/>
    <dgm:cxn modelId="{8FDE9A10-BA67-4991-BC57-06B14EEA5F59}" type="presParOf" srcId="{47C47659-8C31-42F8-8E22-0AF64F1720DB}" destId="{5F6F24FE-0F21-4794-A42E-C7FEBF54EF98}" srcOrd="2" destOrd="0" presId="urn:microsoft.com/office/officeart/2018/5/layout/IconCircleLabelList"/>
    <dgm:cxn modelId="{9BBCF7A4-9E4B-4889-B10F-9C0623AAE911}" type="presParOf" srcId="{5F6F24FE-0F21-4794-A42E-C7FEBF54EF98}" destId="{27F4B8F2-0745-4436-9859-3A197081987F}" srcOrd="0" destOrd="0" presId="urn:microsoft.com/office/officeart/2018/5/layout/IconCircleLabelList"/>
    <dgm:cxn modelId="{DC4F1D39-4BBD-452F-96DF-C29645E8B331}" type="presParOf" srcId="{5F6F24FE-0F21-4794-A42E-C7FEBF54EF98}" destId="{ACD57B80-F9EB-48BE-97B9-21054A49F907}" srcOrd="1" destOrd="0" presId="urn:microsoft.com/office/officeart/2018/5/layout/IconCircleLabelList"/>
    <dgm:cxn modelId="{4F7AF838-3760-4D0A-8CB6-C30EFBC5DDD6}" type="presParOf" srcId="{5F6F24FE-0F21-4794-A42E-C7FEBF54EF98}" destId="{3538F51F-C360-4E42-95D8-B6675C59B9FA}" srcOrd="2" destOrd="0" presId="urn:microsoft.com/office/officeart/2018/5/layout/IconCircleLabelList"/>
    <dgm:cxn modelId="{4C5A930A-4737-4D03-845B-801426131036}" type="presParOf" srcId="{5F6F24FE-0F21-4794-A42E-C7FEBF54EF98}" destId="{151C210D-6CC9-49E7-B3D1-368A8E97277E}" srcOrd="3" destOrd="0" presId="urn:microsoft.com/office/officeart/2018/5/layout/IconCircleLabelList"/>
    <dgm:cxn modelId="{84A6D96D-D96F-4684-BB77-192840DC5303}" type="presParOf" srcId="{47C47659-8C31-42F8-8E22-0AF64F1720DB}" destId="{B0AC2531-0893-49DD-BA2B-4510FF7709DC}" srcOrd="3" destOrd="0" presId="urn:microsoft.com/office/officeart/2018/5/layout/IconCircleLabelList"/>
    <dgm:cxn modelId="{CA01E7EB-C98F-4CD5-BED4-A9D72590578F}" type="presParOf" srcId="{47C47659-8C31-42F8-8E22-0AF64F1720DB}" destId="{4B82ED97-DC6F-46D4-ACF4-CE81A1DA2787}" srcOrd="4" destOrd="0" presId="urn:microsoft.com/office/officeart/2018/5/layout/IconCircleLabelList"/>
    <dgm:cxn modelId="{F47E5310-A28D-4F3F-B900-D08762C6DE59}" type="presParOf" srcId="{4B82ED97-DC6F-46D4-ACF4-CE81A1DA2787}" destId="{90383818-56D9-42CC-B0DB-7D92D5D46232}" srcOrd="0" destOrd="0" presId="urn:microsoft.com/office/officeart/2018/5/layout/IconCircleLabelList"/>
    <dgm:cxn modelId="{02EFBA60-55F6-4A61-98DF-42AAE546EBB2}" type="presParOf" srcId="{4B82ED97-DC6F-46D4-ACF4-CE81A1DA2787}" destId="{8539DDE6-EBB0-49BF-9D16-31E05B2F3712}" srcOrd="1" destOrd="0" presId="urn:microsoft.com/office/officeart/2018/5/layout/IconCircleLabelList"/>
    <dgm:cxn modelId="{52F557CB-390F-499F-89A9-A71A9DEB110B}" type="presParOf" srcId="{4B82ED97-DC6F-46D4-ACF4-CE81A1DA2787}" destId="{03A7B01F-964B-469E-B87D-D1C459743E78}" srcOrd="2" destOrd="0" presId="urn:microsoft.com/office/officeart/2018/5/layout/IconCircleLabelList"/>
    <dgm:cxn modelId="{AA151AB6-3FE0-445A-B823-F3465780CC3D}" type="presParOf" srcId="{4B82ED97-DC6F-46D4-ACF4-CE81A1DA2787}" destId="{F59407EA-6726-4F2E-BE90-4CB7A2E3EE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FD084-2C8F-49E3-AEF8-3BF0AF8160E4}">
      <dsp:nvSpPr>
        <dsp:cNvPr id="0" name=""/>
        <dsp:cNvSpPr/>
      </dsp:nvSpPr>
      <dsp:spPr>
        <a:xfrm>
          <a:off x="0" y="755"/>
          <a:ext cx="10722566" cy="17668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55EC8-356A-46A7-825F-7BE5B716AD85}">
      <dsp:nvSpPr>
        <dsp:cNvPr id="0" name=""/>
        <dsp:cNvSpPr/>
      </dsp:nvSpPr>
      <dsp:spPr>
        <a:xfrm>
          <a:off x="534477" y="398300"/>
          <a:ext cx="971778" cy="9717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3AAFB-FD38-4F8B-8E5E-0383DD578701}">
      <dsp:nvSpPr>
        <dsp:cNvPr id="0" name=""/>
        <dsp:cNvSpPr/>
      </dsp:nvSpPr>
      <dsp:spPr>
        <a:xfrm>
          <a:off x="2040734" y="755"/>
          <a:ext cx="8681831" cy="176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994" tIns="186994" rIns="186994" bIns="186994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latin typeface="Century Schoolbook" panose="02040604050505020304"/>
            </a:rPr>
            <a:t>Проблема </a:t>
          </a:r>
          <a:r>
            <a:rPr lang="ru-RU" sz="2500" kern="1200" dirty="0">
              <a:latin typeface="Century Schoolbook" panose="02040604050505020304"/>
            </a:rPr>
            <a:t>-</a:t>
          </a:r>
          <a:r>
            <a:rPr lang="ru-RU" sz="2500" kern="1200" dirty="0"/>
            <a:t> как</a:t>
          </a:r>
          <a:r>
            <a:rPr lang="ru-RU" sz="2500" kern="1200" dirty="0">
              <a:latin typeface="Century Schoolbook" panose="02040604050505020304"/>
            </a:rPr>
            <a:t> </a:t>
          </a:r>
          <a:r>
            <a:rPr lang="ru-RU" sz="2500" kern="1200" dirty="0">
              <a:latin typeface="Century Schoolbook"/>
              <a:cs typeface="Calibri"/>
            </a:rPr>
            <a:t>сохранить конкурентоспособность, </a:t>
          </a:r>
          <a:r>
            <a:rPr lang="en-US" sz="2500" kern="1200" dirty="0"/>
            <a:t>​</a:t>
          </a:r>
          <a:r>
            <a:rPr lang="en-US" sz="2500" kern="1200" dirty="0">
              <a:latin typeface="Century Schoolbook" panose="02040604050505020304"/>
            </a:rPr>
            <a:t>привлекательность для пассажиров?</a:t>
          </a:r>
          <a:endParaRPr lang="en-US" sz="2500" kern="1200" dirty="0"/>
        </a:p>
      </dsp:txBody>
      <dsp:txXfrm>
        <a:off x="2040734" y="755"/>
        <a:ext cx="8681831" cy="1766869"/>
      </dsp:txXfrm>
    </dsp:sp>
    <dsp:sp modelId="{374A117B-BB7E-4209-A75C-114927074498}">
      <dsp:nvSpPr>
        <dsp:cNvPr id="0" name=""/>
        <dsp:cNvSpPr/>
      </dsp:nvSpPr>
      <dsp:spPr>
        <a:xfrm>
          <a:off x="0" y="2209341"/>
          <a:ext cx="10722566" cy="17668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FF9BF-4BC8-41C1-A50E-DA47F4912766}">
      <dsp:nvSpPr>
        <dsp:cNvPr id="0" name=""/>
        <dsp:cNvSpPr/>
      </dsp:nvSpPr>
      <dsp:spPr>
        <a:xfrm>
          <a:off x="534477" y="2606887"/>
          <a:ext cx="971778" cy="9717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0B8BB-10FB-4308-81F5-DFF60AD44EFD}">
      <dsp:nvSpPr>
        <dsp:cNvPr id="0" name=""/>
        <dsp:cNvSpPr/>
      </dsp:nvSpPr>
      <dsp:spPr>
        <a:xfrm>
          <a:off x="2040734" y="2209341"/>
          <a:ext cx="8681831" cy="176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994" tIns="186994" rIns="186994" bIns="186994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latin typeface="Century Schoolbook" panose="02040604050505020304"/>
            </a:rPr>
            <a:t>Цель </a:t>
          </a:r>
          <a:r>
            <a:rPr lang="ru-RU" sz="2500" kern="1200" dirty="0">
              <a:latin typeface="Century Schoolbook" panose="02040604050505020304"/>
            </a:rPr>
            <a:t>- оценить</a:t>
          </a:r>
          <a:r>
            <a:rPr lang="ru-RU" sz="2500" kern="1200" dirty="0"/>
            <a:t> влияние цифровизации </a:t>
          </a:r>
          <a:r>
            <a:rPr lang="ru-RU" sz="2500" kern="1200" dirty="0">
              <a:latin typeface="Century Schoolbook" panose="02040604050505020304"/>
            </a:rPr>
            <a:t>на качество </a:t>
          </a:r>
          <a:r>
            <a:rPr lang="ru-RU" sz="2500" kern="1200" dirty="0"/>
            <a:t>обслуживания пассажиров </a:t>
          </a:r>
          <a:r>
            <a:rPr lang="ru-RU" sz="2500" kern="1200" dirty="0" err="1"/>
            <a:t>жд</a:t>
          </a:r>
          <a:r>
            <a:rPr lang="ru-RU" sz="2500" kern="1200" dirty="0"/>
            <a:t> транспорта</a:t>
          </a:r>
          <a:r>
            <a:rPr lang="en-US" sz="2500" kern="1200" dirty="0"/>
            <a:t>​</a:t>
          </a:r>
        </a:p>
      </dsp:txBody>
      <dsp:txXfrm>
        <a:off x="2040734" y="2209341"/>
        <a:ext cx="8681831" cy="1766869"/>
      </dsp:txXfrm>
    </dsp:sp>
    <dsp:sp modelId="{30D0E6AB-5136-4055-889F-5AF718B77ED3}">
      <dsp:nvSpPr>
        <dsp:cNvPr id="0" name=""/>
        <dsp:cNvSpPr/>
      </dsp:nvSpPr>
      <dsp:spPr>
        <a:xfrm>
          <a:off x="0" y="4417928"/>
          <a:ext cx="10722566" cy="17668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F742E-B744-4BEF-90A0-265CD9C486DD}">
      <dsp:nvSpPr>
        <dsp:cNvPr id="0" name=""/>
        <dsp:cNvSpPr/>
      </dsp:nvSpPr>
      <dsp:spPr>
        <a:xfrm>
          <a:off x="534477" y="4815474"/>
          <a:ext cx="971778" cy="9717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54C82-90F6-4797-9FEC-F6A0BD5A7451}">
      <dsp:nvSpPr>
        <dsp:cNvPr id="0" name=""/>
        <dsp:cNvSpPr/>
      </dsp:nvSpPr>
      <dsp:spPr>
        <a:xfrm>
          <a:off x="2040734" y="4417928"/>
          <a:ext cx="8681831" cy="176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994" tIns="186994" rIns="186994" bIns="18699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Актуальность </a:t>
          </a:r>
          <a:r>
            <a:rPr lang="ru-RU" sz="2500" kern="1200" dirty="0"/>
            <a:t>- </a:t>
          </a:r>
          <a:r>
            <a:rPr lang="ru-RU" sz="2500" kern="1200" dirty="0" err="1"/>
            <a:t>пассажироориентированность</a:t>
          </a:r>
          <a:r>
            <a:rPr lang="ru-RU" sz="2500" kern="1200" dirty="0"/>
            <a:t>, цифровизация - современные тренды развития ОАО "РЖД"</a:t>
          </a:r>
          <a:endParaRPr lang="en-US" sz="2500" kern="1200" dirty="0"/>
        </a:p>
      </dsp:txBody>
      <dsp:txXfrm>
        <a:off x="2040734" y="4417928"/>
        <a:ext cx="8681831" cy="1766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7E893-B981-4C00-9ACC-678EADBFC6DF}">
      <dsp:nvSpPr>
        <dsp:cNvPr id="0" name=""/>
        <dsp:cNvSpPr/>
      </dsp:nvSpPr>
      <dsp:spPr>
        <a:xfrm>
          <a:off x="666655" y="949858"/>
          <a:ext cx="2024437" cy="2024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2C6F2-4D00-42AA-A470-CD80EB10E186}">
      <dsp:nvSpPr>
        <dsp:cNvPr id="0" name=""/>
        <dsp:cNvSpPr/>
      </dsp:nvSpPr>
      <dsp:spPr>
        <a:xfrm>
          <a:off x="1098092" y="1381295"/>
          <a:ext cx="1161562" cy="11615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76C58-4FDD-40D9-BCA9-A6BDBA81F1CC}">
      <dsp:nvSpPr>
        <dsp:cNvPr id="0" name=""/>
        <dsp:cNvSpPr/>
      </dsp:nvSpPr>
      <dsp:spPr>
        <a:xfrm>
          <a:off x="19499" y="3604858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900" kern="1200" baseline="0" dirty="0">
              <a:latin typeface="Century Schoolbook" panose="02040604050505020304"/>
            </a:rPr>
            <a:t>Доступность информации</a:t>
          </a:r>
          <a:endParaRPr lang="en-US" sz="1900" kern="1200" dirty="0"/>
        </a:p>
      </dsp:txBody>
      <dsp:txXfrm>
        <a:off x="19499" y="3604858"/>
        <a:ext cx="3318750" cy="720000"/>
      </dsp:txXfrm>
    </dsp:sp>
    <dsp:sp modelId="{27F4B8F2-0745-4436-9859-3A197081987F}">
      <dsp:nvSpPr>
        <dsp:cNvPr id="0" name=""/>
        <dsp:cNvSpPr/>
      </dsp:nvSpPr>
      <dsp:spPr>
        <a:xfrm>
          <a:off x="4566186" y="949858"/>
          <a:ext cx="2024437" cy="2024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57B80-F9EB-48BE-97B9-21054A49F907}">
      <dsp:nvSpPr>
        <dsp:cNvPr id="0" name=""/>
        <dsp:cNvSpPr/>
      </dsp:nvSpPr>
      <dsp:spPr>
        <a:xfrm>
          <a:off x="4997624" y="1381295"/>
          <a:ext cx="1161562" cy="11615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C210D-6CC9-49E7-B3D1-368A8E97277E}">
      <dsp:nvSpPr>
        <dsp:cNvPr id="0" name=""/>
        <dsp:cNvSpPr/>
      </dsp:nvSpPr>
      <dsp:spPr>
        <a:xfrm>
          <a:off x="3919030" y="3604858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900" kern="1200" baseline="0" dirty="0">
              <a:latin typeface="Century Schoolbook" panose="02040604050505020304"/>
            </a:rPr>
            <a:t>Экономия времени</a:t>
          </a:r>
          <a:endParaRPr lang="en-US" sz="1900" kern="1200" dirty="0"/>
        </a:p>
      </dsp:txBody>
      <dsp:txXfrm>
        <a:off x="3919030" y="3604858"/>
        <a:ext cx="3318750" cy="720000"/>
      </dsp:txXfrm>
    </dsp:sp>
    <dsp:sp modelId="{90383818-56D9-42CC-B0DB-7D92D5D46232}">
      <dsp:nvSpPr>
        <dsp:cNvPr id="0" name=""/>
        <dsp:cNvSpPr/>
      </dsp:nvSpPr>
      <dsp:spPr>
        <a:xfrm>
          <a:off x="8465718" y="949858"/>
          <a:ext cx="2024437" cy="2024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9DDE6-EBB0-49BF-9D16-31E05B2F3712}">
      <dsp:nvSpPr>
        <dsp:cNvPr id="0" name=""/>
        <dsp:cNvSpPr/>
      </dsp:nvSpPr>
      <dsp:spPr>
        <a:xfrm>
          <a:off x="8897155" y="1381295"/>
          <a:ext cx="1161562" cy="11615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407EA-6726-4F2E-BE90-4CB7A2E3EEF3}">
      <dsp:nvSpPr>
        <dsp:cNvPr id="0" name=""/>
        <dsp:cNvSpPr/>
      </dsp:nvSpPr>
      <dsp:spPr>
        <a:xfrm>
          <a:off x="7818561" y="3604858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900" kern="1200" baseline="0" dirty="0">
              <a:latin typeface="Century Schoolbook" panose="02040604050505020304"/>
            </a:rPr>
            <a:t>Комфорт и безопасность</a:t>
          </a:r>
          <a:r>
            <a:rPr lang="ru-RU" sz="1900" kern="1200" dirty="0">
              <a:latin typeface="Century Schoolbook" panose="02040604050505020304"/>
            </a:rPr>
            <a:t> в пути</a:t>
          </a:r>
          <a:endParaRPr lang="en-US" sz="1900" kern="1200" dirty="0"/>
        </a:p>
      </dsp:txBody>
      <dsp:txXfrm>
        <a:off x="7818561" y="3604858"/>
        <a:ext cx="33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96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67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39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10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00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6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79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81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93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8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340904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Цифровизация как основа повышения качества обслуживания пассажиров на железнодорожном транспорте</a:t>
            </a:r>
            <a:endParaRPr lang="ru-RU" sz="4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dirty="0"/>
              <a:t>Авторы: Д. Я. Горбачевская Н. А. Некрасова, МКТ РУТ (МИИТ) 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2023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BF4194B-F57A-9A8D-C29B-63A2EA5FC1A0}"/>
              </a:ext>
            </a:extLst>
          </p:cNvPr>
          <p:cNvSpPr txBox="1">
            <a:spLocks/>
          </p:cNvSpPr>
          <p:nvPr/>
        </p:nvSpPr>
        <p:spPr>
          <a:xfrm>
            <a:off x="1457404" y="381000"/>
            <a:ext cx="9418320" cy="757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3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Всероссийская научно-исследовательская очно-заочная конференция "Транспорт: вчера, сегодня, завтра"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37759B15-CE96-4A5B-A056-ACF40FE6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50DA5-9727-1838-AB70-60C47681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294198"/>
            <a:ext cx="9858383" cy="787524"/>
          </a:xfrm>
        </p:spPr>
        <p:txBody>
          <a:bodyPr>
            <a:normAutofit/>
          </a:bodyPr>
          <a:lstStyle/>
          <a:p>
            <a:r>
              <a:rPr lang="ru-RU" dirty="0"/>
              <a:t>Выводы: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296AAED-5153-4437-B3AD-BCF0E2A84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A24CD36-50DE-4C9D-9BC4-BB329E6DC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0" name="Объект 157">
            <a:extLst>
              <a:ext uri="{FF2B5EF4-FFF2-40B4-BE49-F238E27FC236}">
                <a16:creationId xmlns:a16="http://schemas.microsoft.com/office/drawing/2014/main" id="{C7A48220-A696-55E7-5A4D-155F12D1A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122414"/>
              </p:ext>
            </p:extLst>
          </p:nvPr>
        </p:nvGraphicFramePr>
        <p:xfrm>
          <a:off x="618120" y="684385"/>
          <a:ext cx="11156811" cy="527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70" name="Заголовок 1">
            <a:extLst>
              <a:ext uri="{FF2B5EF4-FFF2-40B4-BE49-F238E27FC236}">
                <a16:creationId xmlns:a16="http://schemas.microsoft.com/office/drawing/2014/main" id="{87915A3F-DD7B-7666-2241-186508A41264}"/>
              </a:ext>
            </a:extLst>
          </p:cNvPr>
          <p:cNvSpPr txBox="1">
            <a:spLocks/>
          </p:cNvSpPr>
          <p:nvPr/>
        </p:nvSpPr>
        <p:spPr>
          <a:xfrm>
            <a:off x="916431" y="4906838"/>
            <a:ext cx="10711823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цифровизация</a:t>
            </a:r>
          </a:p>
        </p:txBody>
      </p:sp>
      <p:sp>
        <p:nvSpPr>
          <p:cNvPr id="2284" name="Левая фигурная скобка 2283">
            <a:extLst>
              <a:ext uri="{FF2B5EF4-FFF2-40B4-BE49-F238E27FC236}">
                <a16:creationId xmlns:a16="http://schemas.microsoft.com/office/drawing/2014/main" id="{EA1FDEF7-6358-5CD0-8251-AB3DEEF7B558}"/>
              </a:ext>
            </a:extLst>
          </p:cNvPr>
          <p:cNvSpPr/>
          <p:nvPr/>
        </p:nvSpPr>
        <p:spPr>
          <a:xfrm rot="-5400000">
            <a:off x="6047029" y="202758"/>
            <a:ext cx="690880" cy="10099040"/>
          </a:xfrm>
          <a:prstGeom prst="leftBrac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37" name="TextBox 2336">
            <a:extLst>
              <a:ext uri="{FF2B5EF4-FFF2-40B4-BE49-F238E27FC236}">
                <a16:creationId xmlns:a16="http://schemas.microsoft.com/office/drawing/2014/main" id="{74C625DB-822E-253D-CF01-A24C4F402EF6}"/>
              </a:ext>
            </a:extLst>
          </p:cNvPr>
          <p:cNvSpPr txBox="1"/>
          <p:nvPr/>
        </p:nvSpPr>
        <p:spPr>
          <a:xfrm>
            <a:off x="9321800" y="662940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graphicEl>
                                              <a:dgm id="{E257E893-B981-4C00-9ACC-678EADBFC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>
                                            <p:graphicEl>
                                              <a:dgm id="{E257E893-B981-4C00-9ACC-678EADBFC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>
                                            <p:graphicEl>
                                              <a:dgm id="{E257E893-B981-4C00-9ACC-678EADBFC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">
                                            <p:graphicEl>
                                              <a:dgm id="{E257E893-B981-4C00-9ACC-678EADBFC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graphicEl>
                                              <a:dgm id="{3BF2C6F2-4D00-42AA-A470-CD80EB10E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">
                                            <p:graphicEl>
                                              <a:dgm id="{3BF2C6F2-4D00-42AA-A470-CD80EB10E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">
                                            <p:graphicEl>
                                              <a:dgm id="{3BF2C6F2-4D00-42AA-A470-CD80EB10E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">
                                            <p:graphicEl>
                                              <a:dgm id="{3BF2C6F2-4D00-42AA-A470-CD80EB10E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graphicEl>
                                              <a:dgm id="{56076C58-4FDD-40D9-BCA9-A6BDBA81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>
                                            <p:graphicEl>
                                              <a:dgm id="{56076C58-4FDD-40D9-BCA9-A6BDBA81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>
                                            <p:graphicEl>
                                              <a:dgm id="{56076C58-4FDD-40D9-BCA9-A6BDBA81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>
                                            <p:graphicEl>
                                              <a:dgm id="{56076C58-4FDD-40D9-BCA9-A6BDBA81F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graphicEl>
                                              <a:dgm id="{27F4B8F2-0745-4436-9859-3A1970819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">
                                            <p:graphicEl>
                                              <a:dgm id="{27F4B8F2-0745-4436-9859-3A1970819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0">
                                            <p:graphicEl>
                                              <a:dgm id="{27F4B8F2-0745-4436-9859-3A1970819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0">
                                            <p:graphicEl>
                                              <a:dgm id="{27F4B8F2-0745-4436-9859-3A1970819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graphicEl>
                                              <a:dgm id="{ACD57B80-F9EB-48BE-97B9-21054A49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">
                                            <p:graphicEl>
                                              <a:dgm id="{ACD57B80-F9EB-48BE-97B9-21054A49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">
                                            <p:graphicEl>
                                              <a:dgm id="{ACD57B80-F9EB-48BE-97B9-21054A49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0">
                                            <p:graphicEl>
                                              <a:dgm id="{ACD57B80-F9EB-48BE-97B9-21054A49F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graphicEl>
                                              <a:dgm id="{151C210D-6CC9-49E7-B3D1-368A8E972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0">
                                            <p:graphicEl>
                                              <a:dgm id="{151C210D-6CC9-49E7-B3D1-368A8E972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>
                                            <p:graphicEl>
                                              <a:dgm id="{151C210D-6CC9-49E7-B3D1-368A8E972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">
                                            <p:graphicEl>
                                              <a:dgm id="{151C210D-6CC9-49E7-B3D1-368A8E972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graphicEl>
                                              <a:dgm id="{8539DDE6-EBB0-49BF-9D16-31E05B2F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0">
                                            <p:graphicEl>
                                              <a:dgm id="{8539DDE6-EBB0-49BF-9D16-31E05B2F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0">
                                            <p:graphicEl>
                                              <a:dgm id="{8539DDE6-EBB0-49BF-9D16-31E05B2F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0">
                                            <p:graphicEl>
                                              <a:dgm id="{8539DDE6-EBB0-49BF-9D16-31E05B2F3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graphicEl>
                                              <a:dgm id="{90383818-56D9-42CC-B0DB-7D92D5D4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0">
                                            <p:graphicEl>
                                              <a:dgm id="{90383818-56D9-42CC-B0DB-7D92D5D4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0">
                                            <p:graphicEl>
                                              <a:dgm id="{90383818-56D9-42CC-B0DB-7D92D5D4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0">
                                            <p:graphicEl>
                                              <a:dgm id="{90383818-56D9-42CC-B0DB-7D92D5D46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graphicEl>
                                              <a:dgm id="{F59407EA-6726-4F2E-BE90-4CB7A2E3E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0">
                                            <p:graphicEl>
                                              <a:dgm id="{F59407EA-6726-4F2E-BE90-4CB7A2E3E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0">
                                            <p:graphicEl>
                                              <a:dgm id="{F59407EA-6726-4F2E-BE90-4CB7A2E3E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0">
                                            <p:graphicEl>
                                              <a:dgm id="{F59407EA-6726-4F2E-BE90-4CB7A2E3E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0" grpId="0">
        <p:bldSub>
          <a:bldDgm bld="one"/>
        </p:bldSub>
      </p:bldGraphic>
      <p:bldP spid="2270" grpId="0"/>
      <p:bldP spid="22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BB507A-4CD7-4FB2-A45B-AA83624A2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D360F3-9486-4724-8EB2-20E3BF28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EAB4F9D-ED89-7D61-1EB2-301E66A2C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8542" b="5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DD59C-E04E-1C5C-9F1B-5D1F0CD5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90" y="877008"/>
            <a:ext cx="10995981" cy="2678634"/>
          </a:xfr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Спасибо за внимание!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A74D14-246A-4175-B6DE-9D43DBB3D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84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">
            <a:extLst>
              <a:ext uri="{FF2B5EF4-FFF2-40B4-BE49-F238E27FC236}">
                <a16:creationId xmlns:a16="http://schemas.microsoft.com/office/drawing/2014/main" id="{A5D6CD01-7AF4-4CC8-B5DF-3D4AAC473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859D4757-D5F7-4700-B8B1-B2B7ACADA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1EE3CC7-2194-4DE5-B62A-44A7077D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7760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3B0C4-1E58-8CE9-B31C-093388AA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24001"/>
            <a:ext cx="9777603" cy="1152524"/>
          </a:xfrm>
        </p:spPr>
        <p:txBody>
          <a:bodyPr vert="horz" lIns="91440" tIns="27432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err="1">
                <a:solidFill>
                  <a:srgbClr val="C00000"/>
                </a:solidFill>
              </a:rPr>
              <a:t>Какой</a:t>
            </a:r>
            <a:r>
              <a:rPr lang="en-US" sz="4800" dirty="0">
                <a:solidFill>
                  <a:srgbClr val="C00000"/>
                </a:solidFill>
              </a:rPr>
              <a:t> </a:t>
            </a:r>
            <a:r>
              <a:rPr lang="en-US" sz="4800" dirty="0" err="1">
                <a:solidFill>
                  <a:srgbClr val="C00000"/>
                </a:solidFill>
              </a:rPr>
              <a:t>транспорт</a:t>
            </a:r>
            <a:r>
              <a:rPr lang="en-US" sz="4800" dirty="0">
                <a:solidFill>
                  <a:srgbClr val="C00000"/>
                </a:solidFill>
              </a:rPr>
              <a:t> </a:t>
            </a:r>
            <a:r>
              <a:rPr lang="en-US" sz="4800" dirty="0" err="1">
                <a:solidFill>
                  <a:srgbClr val="C00000"/>
                </a:solidFill>
              </a:rPr>
              <a:t>выбрать</a:t>
            </a:r>
            <a:r>
              <a:rPr lang="en-US" sz="4800" dirty="0">
                <a:solidFill>
                  <a:srgbClr val="C00000"/>
                </a:solidFill>
              </a:rPr>
              <a:t>?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86F7B6-C089-4557-B97A-3E9D42392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130899-E4D0-4FB2-BA18-591F0CA8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0"/>
            <a:ext cx="10835641" cy="425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Взлет со сплошной заливкой">
            <a:extLst>
              <a:ext uri="{FF2B5EF4-FFF2-40B4-BE49-F238E27FC236}">
                <a16:creationId xmlns:a16="http://schemas.microsoft.com/office/drawing/2014/main" id="{159E62BB-E374-C521-3210-0DD76CED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1173" y="1015664"/>
            <a:ext cx="2423334" cy="2423334"/>
          </a:xfrm>
          <a:prstGeom prst="rect">
            <a:avLst/>
          </a:prstGeom>
        </p:spPr>
      </p:pic>
      <p:pic>
        <p:nvPicPr>
          <p:cNvPr id="14" name="Рисунок 13" descr="Автобус со сплошной заливкой">
            <a:extLst>
              <a:ext uri="{FF2B5EF4-FFF2-40B4-BE49-F238E27FC236}">
                <a16:creationId xmlns:a16="http://schemas.microsoft.com/office/drawing/2014/main" id="{1E5969E1-C6E0-026C-3AE5-833A2E276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4416" y="1076623"/>
            <a:ext cx="2423334" cy="2423334"/>
          </a:xfrm>
          <a:prstGeom prst="rect">
            <a:avLst/>
          </a:prstGeom>
        </p:spPr>
      </p:pic>
      <p:pic>
        <p:nvPicPr>
          <p:cNvPr id="16" name="Рисунок 15" descr="Круизное судно со сплошной заливкой">
            <a:extLst>
              <a:ext uri="{FF2B5EF4-FFF2-40B4-BE49-F238E27FC236}">
                <a16:creationId xmlns:a16="http://schemas.microsoft.com/office/drawing/2014/main" id="{DF9698FD-3D2B-A67A-2E47-072375AC4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218" y="915579"/>
            <a:ext cx="2430654" cy="2430654"/>
          </a:xfrm>
          <a:prstGeom prst="rect">
            <a:avLst/>
          </a:prstGeom>
        </p:spPr>
      </p:pic>
      <p:pic>
        <p:nvPicPr>
          <p:cNvPr id="10" name="Рисунок 9" descr="Поезд со сплошной заливкой">
            <a:extLst>
              <a:ext uri="{FF2B5EF4-FFF2-40B4-BE49-F238E27FC236}">
                <a16:creationId xmlns:a16="http://schemas.microsoft.com/office/drawing/2014/main" id="{007E3946-5136-CEAB-B899-8A6C1955D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3075" y="853103"/>
            <a:ext cx="2423334" cy="24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546CD716-7744-4F1A-801D-D44894504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B0C0FC-9A91-4E96-8E86-3D20CDE26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3" name="TextBox 60">
            <a:extLst>
              <a:ext uri="{FF2B5EF4-FFF2-40B4-BE49-F238E27FC236}">
                <a16:creationId xmlns:a16="http://schemas.microsoft.com/office/drawing/2014/main" id="{EDAEF208-9BC5-86AC-C681-C1782697E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395432"/>
              </p:ext>
            </p:extLst>
          </p:nvPr>
        </p:nvGraphicFramePr>
        <p:xfrm>
          <a:off x="524409" y="388413"/>
          <a:ext cx="10722566" cy="618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8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3B055EC8-356A-46A7-825F-7BE5B716A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graphicEl>
                                              <a:dgm id="{3B055EC8-356A-46A7-825F-7BE5B716A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6B2FD084-2C8F-49E3-AEF8-3BF0AF81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>
                                            <p:graphicEl>
                                              <a:dgm id="{6B2FD084-2C8F-49E3-AEF8-3BF0AF816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FE13AAFB-FD38-4F8B-8E5E-0383DD578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>
                                            <p:graphicEl>
                                              <a:dgm id="{FE13AAFB-FD38-4F8B-8E5E-0383DD578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374A117B-BB7E-4209-A75C-114927074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>
                                            <p:graphicEl>
                                              <a:dgm id="{374A117B-BB7E-4209-A75C-114927074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256FF9BF-4BC8-41C1-A50E-DA47F4912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>
                                            <p:graphicEl>
                                              <a:dgm id="{256FF9BF-4BC8-41C1-A50E-DA47F4912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5F00B8BB-10FB-4308-81F5-DFF60AD44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>
                                            <p:graphicEl>
                                              <a:dgm id="{5F00B8BB-10FB-4308-81F5-DFF60AD44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7F3F742E-B744-4BEF-90A0-265CD9C4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>
                                            <p:graphicEl>
                                              <a:dgm id="{7F3F742E-B744-4BEF-90A0-265CD9C48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30D0E6AB-5136-4055-889F-5AF718B77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>
                                            <p:graphicEl>
                                              <a:dgm id="{30D0E6AB-5136-4055-889F-5AF718B77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B1154C82-90F6-4797-9FEC-F6A0BD5A7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>
                                            <p:graphicEl>
                                              <a:dgm id="{B1154C82-90F6-4797-9FEC-F6A0BD5A7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13" y="294198"/>
            <a:ext cx="10644996" cy="72371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Информативный сайт </a:t>
            </a:r>
            <a:r>
              <a:rPr lang="en-US" sz="3600" dirty="0"/>
              <a:t>https://www.rzd.ru/</a:t>
            </a:r>
            <a:r>
              <a:rPr lang="ru-RU" sz="3600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6203"/>
          <a:stretch/>
        </p:blipFill>
        <p:spPr>
          <a:xfrm>
            <a:off x="3182007" y="2051394"/>
            <a:ext cx="6531337" cy="3740066"/>
          </a:xfrm>
          <a:prstGeom prst="rect">
            <a:avLst/>
          </a:prstGeom>
        </p:spPr>
      </p:pic>
      <p:pic>
        <p:nvPicPr>
          <p:cNvPr id="9" name="Picture 4" descr="https://static.tildacdn.com/tild6338-6232-4834-b533-656165303831/tablet-png-imag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2"/>
          <a:stretch/>
        </p:blipFill>
        <p:spPr bwMode="auto">
          <a:xfrm>
            <a:off x="469170" y="1316981"/>
            <a:ext cx="9865277" cy="55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EBB507A-4CD7-4FB2-A45B-AA83624A2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CB19DE-D478-4EF9-A63B-D47EC43BA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6C70B-6E4B-E654-2EC1-709C081B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143" y="668319"/>
            <a:ext cx="5997678" cy="1045415"/>
          </a:xfrm>
        </p:spPr>
        <p:txBody>
          <a:bodyPr vert="horz" lIns="91440" tIns="27432" rIns="91440" bIns="45720" rtlCol="0" anchor="b">
            <a:normAutofit/>
          </a:bodyPr>
          <a:lstStyle/>
          <a:p>
            <a:pPr algn="ctr"/>
            <a:r>
              <a:rPr lang="en-US" sz="3400"/>
              <a:t>Мобильное приложение «РЖД Пассажирам»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3E8C2D-4F5A-49E0-8155-C1699A478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A95BC-E1C7-E7C2-24A9-D831BF63AB3B}"/>
              </a:ext>
            </a:extLst>
          </p:cNvPr>
          <p:cNvSpPr txBox="1"/>
          <p:nvPr/>
        </p:nvSpPr>
        <p:spPr>
          <a:xfrm>
            <a:off x="4856672" y="2411505"/>
            <a:ext cx="6521570" cy="42056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indent="-182880">
              <a:spcAft>
                <a:spcPts val="600"/>
              </a:spcAft>
              <a:buClr>
                <a:schemeClr val="accent1"/>
              </a:buClr>
              <a:buFont typeface="Wingdings"/>
              <a:buChar char="Ø"/>
            </a:pPr>
            <a:r>
              <a:rPr lang="en-US" sz="2800" dirty="0" err="1"/>
              <a:t>расписание</a:t>
            </a:r>
            <a:r>
              <a:rPr lang="en-US" sz="2800" dirty="0"/>
              <a:t> </a:t>
            </a:r>
            <a:r>
              <a:rPr lang="en-US" sz="2800" dirty="0" err="1"/>
              <a:t>движения</a:t>
            </a:r>
            <a:r>
              <a:rPr lang="en-US" sz="2800" dirty="0"/>
              <a:t> </a:t>
            </a:r>
            <a:r>
              <a:rPr lang="en-US" sz="2800" dirty="0" err="1"/>
              <a:t>поездов</a:t>
            </a:r>
            <a:r>
              <a:rPr lang="ru-RU" sz="2800" dirty="0"/>
              <a:t>;</a:t>
            </a:r>
            <a:endParaRPr lang="en-US" sz="2800" dirty="0"/>
          </a:p>
          <a:p>
            <a:pPr marL="160020" indent="-182880">
              <a:spcAft>
                <a:spcPts val="600"/>
              </a:spcAft>
              <a:buClr>
                <a:schemeClr val="accent1"/>
              </a:buClr>
              <a:buFont typeface="Wingdings"/>
              <a:buChar char="Ø"/>
            </a:pPr>
            <a:r>
              <a:rPr lang="en-US" sz="2800" dirty="0" err="1"/>
              <a:t>покупка</a:t>
            </a:r>
            <a:r>
              <a:rPr lang="en-US" sz="2800" dirty="0"/>
              <a:t> и </a:t>
            </a:r>
            <a:r>
              <a:rPr lang="en-US" sz="2800" dirty="0" err="1"/>
              <a:t>возврат</a:t>
            </a:r>
            <a:r>
              <a:rPr lang="en-US" sz="2800" dirty="0"/>
              <a:t> </a:t>
            </a:r>
            <a:r>
              <a:rPr lang="en-US" sz="2800" dirty="0" err="1"/>
              <a:t>билетов</a:t>
            </a:r>
            <a:r>
              <a:rPr lang="ru-RU" sz="2800" dirty="0"/>
              <a:t>;</a:t>
            </a:r>
            <a:endParaRPr lang="en-US" sz="2800" dirty="0"/>
          </a:p>
          <a:p>
            <a:pPr marL="160020" indent="-182880">
              <a:spcAft>
                <a:spcPts val="600"/>
              </a:spcAft>
              <a:buClr>
                <a:schemeClr val="accent1"/>
              </a:buClr>
              <a:buFont typeface="Wingdings"/>
              <a:buChar char="Ø"/>
            </a:pPr>
            <a:r>
              <a:rPr lang="en-US" sz="2800" dirty="0" err="1"/>
              <a:t>навигация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вокзалах</a:t>
            </a:r>
            <a:r>
              <a:rPr lang="ru-RU" sz="2800" dirty="0"/>
              <a:t>;</a:t>
            </a:r>
            <a:endParaRPr lang="en-US" sz="2800" dirty="0"/>
          </a:p>
          <a:p>
            <a:pPr marL="160020" indent="-182880">
              <a:spcAft>
                <a:spcPts val="600"/>
              </a:spcAft>
              <a:buClr>
                <a:schemeClr val="accent1"/>
              </a:buClr>
              <a:buFont typeface="Wingdings"/>
              <a:buChar char="Ø"/>
            </a:pPr>
            <a:r>
              <a:rPr lang="en-US" sz="2800" dirty="0" err="1"/>
              <a:t>отображение</a:t>
            </a:r>
            <a:r>
              <a:rPr lang="en-US" sz="2800" dirty="0"/>
              <a:t> </a:t>
            </a:r>
            <a:r>
              <a:rPr lang="en-US" sz="2800" dirty="0" err="1"/>
              <a:t>фактического</a:t>
            </a:r>
            <a:r>
              <a:rPr lang="en-US" sz="2800" dirty="0"/>
              <a:t> </a:t>
            </a:r>
            <a:r>
              <a:rPr lang="en-US" sz="2800" dirty="0" err="1"/>
              <a:t>движения</a:t>
            </a:r>
            <a:r>
              <a:rPr lang="en-US" sz="2800" dirty="0"/>
              <a:t> </a:t>
            </a:r>
            <a:r>
              <a:rPr lang="en-US" sz="2800" dirty="0" err="1"/>
              <a:t>поездов</a:t>
            </a:r>
            <a:r>
              <a:rPr lang="ru-RU" sz="2800" dirty="0"/>
              <a:t>;</a:t>
            </a:r>
            <a:endParaRPr lang="en-US" sz="2800" dirty="0"/>
          </a:p>
          <a:p>
            <a:pPr marL="160020" indent="-182880" algn="just">
              <a:spcAft>
                <a:spcPts val="600"/>
              </a:spcAft>
              <a:buClr>
                <a:schemeClr val="accent1"/>
              </a:buClr>
              <a:buFont typeface="Wingdings"/>
              <a:buChar char="Ø"/>
            </a:pPr>
            <a:r>
              <a:rPr lang="en-US" sz="2800" dirty="0" err="1"/>
              <a:t>справочно-новостная</a:t>
            </a:r>
            <a:r>
              <a:rPr lang="en-US" sz="2800" dirty="0"/>
              <a:t> </a:t>
            </a:r>
            <a:r>
              <a:rPr lang="en-US" sz="2800" dirty="0" err="1"/>
              <a:t>информация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21" name="Объект 6" descr="Изображение выглядит как текст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651010D-14B5-1453-6731-560CBA24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17" y="890913"/>
            <a:ext cx="2630580" cy="4927226"/>
          </a:xfrm>
          <a:prstGeom prst="rect">
            <a:avLst/>
          </a:prstGeom>
        </p:spPr>
      </p:pic>
      <p:pic>
        <p:nvPicPr>
          <p:cNvPr id="12" name="Объект 11" descr="Изображение выглядит как гаджет, Мобильный телефон, Портативное устройство связи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DADAFC6A-264F-BC4A-1D74-CD2DD053AA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709" r="36015"/>
          <a:stretch/>
        </p:blipFill>
        <p:spPr>
          <a:xfrm>
            <a:off x="228600" y="10"/>
            <a:ext cx="41961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9EBB507A-4CD7-4FB2-A45B-AA83624A2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360F3-9486-4724-8EB2-20E3BF28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136C039-F5E0-42C7-AFB4-E1FC5B286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F95CB-9160-CE3C-CDF9-54DC957D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41" y="5453236"/>
            <a:ext cx="9777603" cy="1152524"/>
          </a:xfrm>
        </p:spPr>
        <p:txBody>
          <a:bodyPr vert="horz" lIns="91440" tIns="27432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100" dirty="0" err="1">
                <a:solidFill>
                  <a:schemeClr val="tx1"/>
                </a:solidFill>
              </a:rPr>
              <a:t>Мультимедийный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портал</a:t>
            </a:r>
            <a:r>
              <a:rPr lang="en-US" sz="4100" dirty="0">
                <a:solidFill>
                  <a:schemeClr val="tx1"/>
                </a:solidFill>
              </a:rPr>
              <a:t> «</a:t>
            </a:r>
            <a:r>
              <a:rPr lang="en-US" sz="4100" dirty="0" err="1">
                <a:solidFill>
                  <a:schemeClr val="tx1"/>
                </a:solidFill>
              </a:rPr>
              <a:t>Попутчик</a:t>
            </a:r>
            <a:r>
              <a:rPr lang="en-US" sz="41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26B25-DCD4-4574-8050-200124370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Рисунок 20" descr="Изображение выглядит как текст, одежда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E4C22EB-97FF-4776-8D93-9FAE483E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36377"/>
            <a:ext cx="6519582" cy="4231041"/>
          </a:xfrm>
          <a:prstGeom prst="rect">
            <a:avLst/>
          </a:prstGeom>
        </p:spPr>
      </p:pic>
      <p:pic>
        <p:nvPicPr>
          <p:cNvPr id="13" name="Объект 12" descr="Изображение выглядит как человек, гаджет, текст, мультимедиа&#10;&#10;Автоматически созданное описание">
            <a:extLst>
              <a:ext uri="{FF2B5EF4-FFF2-40B4-BE49-F238E27FC236}">
                <a16:creationId xmlns:a16="http://schemas.microsoft.com/office/drawing/2014/main" id="{2B2CF5F3-23E7-1E16-3771-DB7B88477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14" t="5246" r="310" b="14426"/>
          <a:stretch/>
        </p:blipFill>
        <p:spPr>
          <a:xfrm>
            <a:off x="459550" y="10"/>
            <a:ext cx="10844404" cy="55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">
            <a:extLst>
              <a:ext uri="{FF2B5EF4-FFF2-40B4-BE49-F238E27FC236}">
                <a16:creationId xmlns:a16="http://schemas.microsoft.com/office/drawing/2014/main" id="{4B5D7E96-F285-48F3-A1ED-1B528769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AD65297B-4F9E-4DAA-BCAC-DAB44163B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713B9031-447A-469D-A709-5D334EA61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3055D-84AE-921E-4AB7-55BC7F4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7" y="5419618"/>
            <a:ext cx="9777603" cy="1152524"/>
          </a:xfrm>
        </p:spPr>
        <p:txBody>
          <a:bodyPr vert="horz" lIns="91440" tIns="27432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err="1">
                <a:solidFill>
                  <a:schemeClr val="tx1"/>
                </a:solidFill>
              </a:rPr>
              <a:t>Виртуальные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консультанты</a:t>
            </a: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B5D8C01A-787D-48DB-9F1A-92AB0A207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" name="Объект 3" descr="Изображение выглядит как текст, электроника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86ED6DC-1DAF-34A4-09AC-E00FCCB8E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1" b="17010"/>
          <a:stretch/>
        </p:blipFill>
        <p:spPr>
          <a:xfrm>
            <a:off x="7393177" y="551329"/>
            <a:ext cx="2327914" cy="4317132"/>
          </a:xfrm>
          <a:prstGeom prst="rect">
            <a:avLst/>
          </a:prstGeom>
        </p:spPr>
      </p:pic>
      <p:pic>
        <p:nvPicPr>
          <p:cNvPr id="9" name="Объект 5" descr="Изображение выглядит как гаджет, Мобильный телефон, Портативное устройство связи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B62AAABB-BC43-1AA9-8D94-F6353ED0D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578" b="4676"/>
          <a:stretch/>
        </p:blipFill>
        <p:spPr>
          <a:xfrm>
            <a:off x="6492510" y="-145667"/>
            <a:ext cx="4806433" cy="5954224"/>
          </a:xfrm>
          <a:prstGeom prst="rect">
            <a:avLst/>
          </a:prstGeom>
        </p:spPr>
      </p:pic>
      <p:pic>
        <p:nvPicPr>
          <p:cNvPr id="37" name="Объект 36" descr="Изображение выглядит как текст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27F5A712-E498-7AA3-2D23-AFE0715E3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7582"/>
          <a:stretch/>
        </p:blipFill>
        <p:spPr>
          <a:xfrm>
            <a:off x="1492520" y="1033182"/>
            <a:ext cx="4010300" cy="2647437"/>
          </a:xfrm>
        </p:spPr>
      </p:pic>
      <p:pic>
        <p:nvPicPr>
          <p:cNvPr id="19" name="Объект 12" descr="Изображение выглядит как человек, гаджет, текст, мультимедиа&#10;&#10;Автоматически созданное описание">
            <a:extLst>
              <a:ext uri="{FF2B5EF4-FFF2-40B4-BE49-F238E27FC236}">
                <a16:creationId xmlns:a16="http://schemas.microsoft.com/office/drawing/2014/main" id="{42B9255B-0080-979A-70E4-963C5D16B1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64" t="5412" b="14433"/>
          <a:stretch/>
        </p:blipFill>
        <p:spPr>
          <a:xfrm>
            <a:off x="44933" y="549098"/>
            <a:ext cx="6600982" cy="34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CA29952-149E-46F7-9A9D-E6101CFF5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B303E1-D838-4541-90C7-0A5FA555F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6E7B61-4D91-44D4-BD2B-C38A7BD2B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s://soc.volganet.ru/upload/iblock/e33/rzhd_bonus_otzyvy_14657624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t="7028" r="12483" b="13757"/>
          <a:stretch/>
        </p:blipFill>
        <p:spPr bwMode="auto">
          <a:xfrm rot="1264952">
            <a:off x="4904666" y="811738"/>
            <a:ext cx="3577928" cy="1964048"/>
          </a:xfrm>
          <a:prstGeom prst="rect">
            <a:avLst/>
          </a:prstGeom>
          <a:noFill/>
          <a:scene3d>
            <a:camera prst="perspectiveLeft" fov="5400000">
              <a:rot lat="21325434" lon="1778611" rev="2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27" descr="Изображение выглядит как человек, гаджет, Портативное устройство связи, Планшет&#10;&#10;Автоматически созданное описание">
            <a:extLst>
              <a:ext uri="{FF2B5EF4-FFF2-40B4-BE49-F238E27FC236}">
                <a16:creationId xmlns:a16="http://schemas.microsoft.com/office/drawing/2014/main" id="{21AD4EBF-0957-9A4C-98DC-8013AF253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2" r="-104" b="2314"/>
          <a:stretch/>
        </p:blipFill>
        <p:spPr>
          <a:xfrm>
            <a:off x="2282553" y="141012"/>
            <a:ext cx="7901723" cy="490661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2A762B6-04C1-4BA7-8D7E-BF97B90F4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BA4DE-2EF5-1218-95A7-B4BBC7DA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26" y="5161382"/>
            <a:ext cx="10156435" cy="1076324"/>
          </a:xfrm>
        </p:spPr>
        <p:txBody>
          <a:bodyPr vert="horz" lIns="91440" tIns="27432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800" dirty="0" err="1">
                <a:solidFill>
                  <a:schemeClr val="tx1"/>
                </a:solidFill>
              </a:rPr>
              <a:t>Программа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лояльности</a:t>
            </a:r>
            <a:r>
              <a:rPr lang="en-US" sz="3800" dirty="0">
                <a:solidFill>
                  <a:schemeClr val="tx1"/>
                </a:solidFill>
              </a:rPr>
              <a:t> РЖД "</a:t>
            </a:r>
            <a:r>
              <a:rPr lang="en-US" sz="3800" dirty="0" err="1">
                <a:solidFill>
                  <a:schemeClr val="tx1"/>
                </a:solidFill>
              </a:rPr>
              <a:t>Бонус</a:t>
            </a:r>
            <a:r>
              <a:rPr lang="en-US" sz="3800" dirty="0">
                <a:solidFill>
                  <a:schemeClr val="tx1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9067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EBB507A-4CD7-4FB2-A45B-AA83624A2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D360F3-9486-4724-8EB2-20E3BF28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136C039-F5E0-42C7-AFB4-E1FC5B286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4624001"/>
            <a:ext cx="9777603" cy="1152524"/>
          </a:xfrm>
        </p:spPr>
        <p:txBody>
          <a:bodyPr vert="horz" lIns="91440" tIns="27432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100">
                <a:solidFill>
                  <a:schemeClr val="tx1"/>
                </a:solidFill>
              </a:rPr>
              <a:t>Искусственный интеллект в РЖД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B26B25-DCD4-4574-8050-200124370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6" descr="https://vuzopedia.ru/storage/app/uploads/public/63f/746/672/63f746672ba889300408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9" r="-1" b="13612"/>
          <a:stretch/>
        </p:blipFill>
        <p:spPr bwMode="auto">
          <a:xfrm>
            <a:off x="459550" y="10"/>
            <a:ext cx="10833289" cy="42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160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View</vt:lpstr>
      <vt:lpstr>Цифровизация как основа повышения качества обслуживания пассажиров на железнодорожном транспорте</vt:lpstr>
      <vt:lpstr>Какой транспорт выбрать?</vt:lpstr>
      <vt:lpstr>Презентация PowerPoint</vt:lpstr>
      <vt:lpstr>Информативный сайт https://www.rzd.ru/ </vt:lpstr>
      <vt:lpstr>Мобильное приложение «РЖД Пассажирам»</vt:lpstr>
      <vt:lpstr>Мультимедийный портал «Попутчик»</vt:lpstr>
      <vt:lpstr>Виртуальные консультанты</vt:lpstr>
      <vt:lpstr>Программа лояльности РЖД "Бонус"</vt:lpstr>
      <vt:lpstr>Искусственный интеллект в РЖД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Некрасова Наталья Александровна</cp:lastModifiedBy>
  <cp:revision>1355</cp:revision>
  <dcterms:created xsi:type="dcterms:W3CDTF">2023-10-20T17:56:37Z</dcterms:created>
  <dcterms:modified xsi:type="dcterms:W3CDTF">2023-11-07T11:12:09Z</dcterms:modified>
</cp:coreProperties>
</file>