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72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kebeliefscomix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interactives.readwritethink.org/cube-creator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gifmaker.withgoogle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genial.ly/dashboard?from=login-tru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doba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moji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yteka.com/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testpad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factory.club/about-us#mfacto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graphics/r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13095" r="14308" b="17659"/>
          <a:stretch/>
        </p:blipFill>
        <p:spPr bwMode="auto">
          <a:xfrm>
            <a:off x="11476" y="0"/>
            <a:ext cx="9132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22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"/>
            <a:ext cx="6408712" cy="836712"/>
          </a:xfrm>
        </p:spPr>
        <p:txBody>
          <a:bodyPr>
            <a:normAutofit fontScale="70000" lnSpcReduction="20000"/>
          </a:bodyPr>
          <a:lstStyle/>
          <a:p>
            <a:pPr marL="18288" indent="0">
              <a:buNone/>
            </a:pPr>
            <a:r>
              <a:rPr lang="ru-RU" sz="4000" b="1" dirty="0" smtClean="0">
                <a:solidFill>
                  <a:srgbClr val="FFC000"/>
                </a:solidFill>
              </a:rPr>
              <a:t>Комиксы </a:t>
            </a:r>
            <a:r>
              <a:rPr lang="en-US" sz="4000" b="1" dirty="0">
                <a:solidFill>
                  <a:srgbClr val="FFC000"/>
                </a:solidFill>
                <a:hlinkClick r:id="rId2"/>
              </a:rPr>
              <a:t>https://</a:t>
            </a:r>
            <a:r>
              <a:rPr lang="en-US" sz="4000" b="1" dirty="0" smtClean="0">
                <a:solidFill>
                  <a:srgbClr val="FFC000"/>
                </a:solidFill>
                <a:hlinkClick r:id="rId2"/>
              </a:rPr>
              <a:t>makebeliefscomix.com</a:t>
            </a:r>
            <a:r>
              <a:rPr lang="ru-RU" sz="4000" b="1" dirty="0" smtClean="0">
                <a:solidFill>
                  <a:srgbClr val="FFC000"/>
                </a:solidFill>
              </a:rPr>
              <a:t> </a:t>
            </a: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13163" r="14800" b="5807"/>
          <a:stretch/>
        </p:blipFill>
        <p:spPr bwMode="auto">
          <a:xfrm>
            <a:off x="0" y="930424"/>
            <a:ext cx="9144000" cy="59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00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Интерактивный куб </a:t>
            </a:r>
            <a:r>
              <a:rPr lang="en-US" sz="2000" dirty="0">
                <a:solidFill>
                  <a:srgbClr val="FFC000"/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rgbClr val="FFC000"/>
                </a:solidFill>
                <a:hlinkClick r:id="rId2"/>
              </a:rPr>
              <a:t>interactives.readwritethink.org/cube-creator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97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17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13316" r="59974" b="18421"/>
          <a:stretch/>
        </p:blipFill>
        <p:spPr bwMode="auto">
          <a:xfrm>
            <a:off x="0" y="0"/>
            <a:ext cx="353290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4762500" cy="3571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39952" y="5805264"/>
            <a:ext cx="372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https://datagifmaker.withgoogle.com</a:t>
            </a:r>
            <a:r>
              <a:rPr lang="ru-RU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172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3316" r="12309" b="24237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5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13928" r="4047" b="1719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7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13010" r="11965" b="230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28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13010" r="5769" b="1933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80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8765" y="5445224"/>
            <a:ext cx="8219256" cy="1257003"/>
          </a:xfrm>
        </p:spPr>
        <p:txBody>
          <a:bodyPr>
            <a:normAutofit fontScale="40000" lnSpcReduction="20000"/>
          </a:bodyPr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sz="5500" dirty="0" smtClean="0">
                <a:hlinkClick r:id="rId2"/>
              </a:rPr>
              <a:t>https</a:t>
            </a:r>
            <a:r>
              <a:rPr lang="en-US" sz="5500" dirty="0">
                <a:hlinkClick r:id="rId2"/>
              </a:rPr>
              <a:t>://</a:t>
            </a:r>
            <a:r>
              <a:rPr lang="en-US" sz="5500" dirty="0" smtClean="0">
                <a:hlinkClick r:id="rId2"/>
              </a:rPr>
              <a:t>app.genial.ly/dashboard?from=login-true</a:t>
            </a:r>
            <a:r>
              <a:rPr lang="ru-RU" sz="5500" dirty="0" smtClean="0"/>
              <a:t> </a:t>
            </a:r>
            <a:endParaRPr lang="ru-RU" sz="55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3890" r="16538" b="13888"/>
          <a:stretch/>
        </p:blipFill>
        <p:spPr bwMode="auto">
          <a:xfrm>
            <a:off x="18969" y="0"/>
            <a:ext cx="9118848" cy="583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03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3316" r="12997" b="175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05264"/>
            <a:ext cx="82296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udoba.org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441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3492" r="12989" b="17235"/>
          <a:stretch/>
        </p:blipFill>
        <p:spPr bwMode="auto">
          <a:xfrm>
            <a:off x="1" y="0"/>
            <a:ext cx="9114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676" y="6093296"/>
            <a:ext cx="8229600" cy="4525963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www.bitmoji.com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26" y="5715000"/>
            <a:ext cx="8229600" cy="1143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8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13533" r="10760" b="25156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joyteka.com/ru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0011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3928" r="12654" b="2301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5589240"/>
            <a:ext cx="8229600" cy="1143000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onlinetestpad.com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mfactory.club/about-us#mfactory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9843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58497" y="332656"/>
            <a:ext cx="482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Лента Времени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" y="6309320"/>
            <a:ext cx="2610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https://time.graphics/ru/</a:t>
            </a:r>
            <a:r>
              <a:rPr lang="ru-RU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3784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67</TotalTime>
  <Words>33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https://udoba.org </vt:lpstr>
      <vt:lpstr>Презентация PowerPoint</vt:lpstr>
      <vt:lpstr>https://joyteka.com/ru </vt:lpstr>
      <vt:lpstr>https://onlinetestpad.com  https://mfactory.club/about-us#mfactory </vt:lpstr>
      <vt:lpstr>Презентация PowerPoint</vt:lpstr>
      <vt:lpstr>Презентация PowerPoint</vt:lpstr>
      <vt:lpstr>Интерактивный куб http://interactives.readwritethink.org/cube-creator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8</cp:revision>
  <dcterms:created xsi:type="dcterms:W3CDTF">2022-08-25T13:41:53Z</dcterms:created>
  <dcterms:modified xsi:type="dcterms:W3CDTF">2022-08-28T10:25:08Z</dcterms:modified>
</cp:coreProperties>
</file>