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  <p:sldMasterId id="2147483840" r:id="rId16"/>
    <p:sldMasterId id="2147483852" r:id="rId17"/>
    <p:sldMasterId id="2147483864" r:id="rId18"/>
    <p:sldMasterId id="2147483876" r:id="rId19"/>
    <p:sldMasterId id="2147483888" r:id="rId20"/>
    <p:sldMasterId id="2147483900" r:id="rId21"/>
    <p:sldMasterId id="2147483912" r:id="rId22"/>
    <p:sldMasterId id="2147483924" r:id="rId23"/>
    <p:sldMasterId id="2147483936" r:id="rId24"/>
    <p:sldMasterId id="2147483948" r:id="rId25"/>
    <p:sldMasterId id="2147483960" r:id="rId26"/>
    <p:sldMasterId id="2147483972" r:id="rId27"/>
    <p:sldMasterId id="2147483984" r:id="rId28"/>
    <p:sldMasterId id="2147483996" r:id="rId29"/>
    <p:sldMasterId id="2147484008" r:id="rId30"/>
    <p:sldMasterId id="2147484020" r:id="rId31"/>
  </p:sldMasterIdLst>
  <p:sldIdLst>
    <p:sldId id="289" r:id="rId32"/>
    <p:sldId id="258" r:id="rId33"/>
    <p:sldId id="259" r:id="rId34"/>
    <p:sldId id="260" r:id="rId35"/>
    <p:sldId id="261" r:id="rId36"/>
    <p:sldId id="262" r:id="rId37"/>
    <p:sldId id="263" r:id="rId38"/>
    <p:sldId id="264" r:id="rId39"/>
    <p:sldId id="265" r:id="rId40"/>
    <p:sldId id="266" r:id="rId41"/>
    <p:sldId id="267" r:id="rId42"/>
    <p:sldId id="268" r:id="rId43"/>
    <p:sldId id="269" r:id="rId44"/>
    <p:sldId id="270" r:id="rId45"/>
    <p:sldId id="271" r:id="rId46"/>
    <p:sldId id="272" r:id="rId47"/>
    <p:sldId id="273" r:id="rId48"/>
    <p:sldId id="274" r:id="rId49"/>
    <p:sldId id="275" r:id="rId50"/>
    <p:sldId id="276" r:id="rId51"/>
    <p:sldId id="277" r:id="rId52"/>
    <p:sldId id="278" r:id="rId53"/>
    <p:sldId id="279" r:id="rId54"/>
    <p:sldId id="280" r:id="rId55"/>
    <p:sldId id="281" r:id="rId56"/>
    <p:sldId id="282" r:id="rId57"/>
    <p:sldId id="283" r:id="rId58"/>
    <p:sldId id="284" r:id="rId59"/>
    <p:sldId id="285" r:id="rId60"/>
    <p:sldId id="286" r:id="rId61"/>
    <p:sldId id="287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3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50" Type="http://schemas.openxmlformats.org/officeDocument/2006/relationships/slide" Target="slides/slide19.xml"/><Relationship Id="rId55" Type="http://schemas.openxmlformats.org/officeDocument/2006/relationships/slide" Target="slides/slide24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Master" Target="slideMasters/slideMaster29.xml"/><Relationship Id="rId41" Type="http://schemas.openxmlformats.org/officeDocument/2006/relationships/slide" Target="slides/slide10.xml"/><Relationship Id="rId54" Type="http://schemas.openxmlformats.org/officeDocument/2006/relationships/slide" Target="slides/slide23.xml"/><Relationship Id="rId62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53" Type="http://schemas.openxmlformats.org/officeDocument/2006/relationships/slide" Target="slides/slide22.xml"/><Relationship Id="rId58" Type="http://schemas.openxmlformats.org/officeDocument/2006/relationships/slide" Target="slides/slide27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5.xml"/><Relationship Id="rId49" Type="http://schemas.openxmlformats.org/officeDocument/2006/relationships/slide" Target="slides/slide18.xml"/><Relationship Id="rId57" Type="http://schemas.openxmlformats.org/officeDocument/2006/relationships/slide" Target="slides/slide26.xml"/><Relationship Id="rId61" Type="http://schemas.openxmlformats.org/officeDocument/2006/relationships/slide" Target="slides/slide30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3.xml"/><Relationship Id="rId52" Type="http://schemas.openxmlformats.org/officeDocument/2006/relationships/slide" Target="slides/slide21.xml"/><Relationship Id="rId60" Type="http://schemas.openxmlformats.org/officeDocument/2006/relationships/slide" Target="slides/slide29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4.xml"/><Relationship Id="rId43" Type="http://schemas.openxmlformats.org/officeDocument/2006/relationships/slide" Target="slides/slide12.xml"/><Relationship Id="rId48" Type="http://schemas.openxmlformats.org/officeDocument/2006/relationships/slide" Target="slides/slide17.xml"/><Relationship Id="rId56" Type="http://schemas.openxmlformats.org/officeDocument/2006/relationships/slide" Target="slides/slide25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46" Type="http://schemas.openxmlformats.org/officeDocument/2006/relationships/slide" Target="slides/slide15.xml"/><Relationship Id="rId5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3F2DF-0D0B-44FC-9BB0-7893438DEB5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296485"/>
      </p:ext>
    </p:extLst>
  </p:cSld>
  <p:clrMapOvr>
    <a:masterClrMapping/>
  </p:clrMapOvr>
  <p:transition spd="slow" advTm="4000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5BC48-9FB9-4809-840C-A2CD3EF49BE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67218"/>
      </p:ext>
    </p:extLst>
  </p:cSld>
  <p:clrMapOvr>
    <a:masterClrMapping/>
  </p:clrMapOvr>
  <p:transition spd="slow" advTm="4000">
    <p:cover dir="rd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FF5E6-8259-48B8-BD28-0FE7BD6643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65700"/>
      </p:ext>
    </p:extLst>
  </p:cSld>
  <p:clrMapOvr>
    <a:masterClrMapping/>
  </p:clrMapOvr>
  <p:transition spd="slow" advTm="4000">
    <p:cover dir="rd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34A7-AA05-41BC-B3DA-8C1AE1393F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341998"/>
      </p:ext>
    </p:extLst>
  </p:cSld>
  <p:clrMapOvr>
    <a:masterClrMapping/>
  </p:clrMapOvr>
  <p:transition spd="slow" advTm="4000">
    <p:cover dir="rd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B3826-4FE5-4A05-BF19-3E62BA46BE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06597"/>
      </p:ext>
    </p:extLst>
  </p:cSld>
  <p:clrMapOvr>
    <a:masterClrMapping/>
  </p:clrMapOvr>
  <p:transition spd="slow" advTm="4000">
    <p:cover dir="rd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9FC8A-C692-4BB3-948D-9F405BFDEA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091025"/>
      </p:ext>
    </p:extLst>
  </p:cSld>
  <p:clrMapOvr>
    <a:masterClrMapping/>
  </p:clrMapOvr>
  <p:transition spd="slow" advTm="4000">
    <p:cover dir="rd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3A3DF-7869-49F9-A9A1-D1AE618E11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067789"/>
      </p:ext>
    </p:extLst>
  </p:cSld>
  <p:clrMapOvr>
    <a:masterClrMapping/>
  </p:clrMapOvr>
  <p:transition spd="slow" advTm="4000">
    <p:cover dir="rd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28AA8-499F-4AC9-88CA-F207A3B8951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322102"/>
      </p:ext>
    </p:extLst>
  </p:cSld>
  <p:clrMapOvr>
    <a:masterClrMapping/>
  </p:clrMapOvr>
  <p:transition spd="slow" advTm="4000">
    <p:cover dir="rd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B7992-9490-4C5D-A8ED-60F74DDEA04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446820"/>
      </p:ext>
    </p:extLst>
  </p:cSld>
  <p:clrMapOvr>
    <a:masterClrMapping/>
  </p:clrMapOvr>
  <p:transition spd="slow" advTm="4000">
    <p:cover dir="rd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B8EAA-BC39-4BB7-B31E-AF2E1EDF4B3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756431"/>
      </p:ext>
    </p:extLst>
  </p:cSld>
  <p:clrMapOvr>
    <a:masterClrMapping/>
  </p:clrMapOvr>
  <p:transition spd="slow" advTm="4000">
    <p:cover dir="rd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6798E-176F-43A5-A0A2-E1246EBA90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42464"/>
      </p:ext>
    </p:extLst>
  </p:cSld>
  <p:clrMapOvr>
    <a:masterClrMapping/>
  </p:clrMapOvr>
  <p:transition spd="slow" advTm="4000">
    <p:cover dir="rd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302A-6A96-4A6B-AA4D-9F497C5386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411183"/>
      </p:ext>
    </p:extLst>
  </p:cSld>
  <p:clrMapOvr>
    <a:masterClrMapping/>
  </p:clrMapOvr>
  <p:transition spd="slow" advTm="4000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0E83E-70A9-405E-AAE7-1DCC41FFB0B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839249"/>
      </p:ext>
    </p:extLst>
  </p:cSld>
  <p:clrMapOvr>
    <a:masterClrMapping/>
  </p:clrMapOvr>
  <p:transition spd="slow" advTm="4000">
    <p:cover dir="rd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0FA6-2B7D-4165-B8BB-F5326874225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16490"/>
      </p:ext>
    </p:extLst>
  </p:cSld>
  <p:clrMapOvr>
    <a:masterClrMapping/>
  </p:clrMapOvr>
  <p:transition spd="slow" advTm="4000">
    <p:cover dir="rd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FF5E6-8259-48B8-BD28-0FE7BD6643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056438"/>
      </p:ext>
    </p:extLst>
  </p:cSld>
  <p:clrMapOvr>
    <a:masterClrMapping/>
  </p:clrMapOvr>
  <p:transition spd="slow" advTm="4000">
    <p:cover dir="rd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34A7-AA05-41BC-B3DA-8C1AE1393F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239664"/>
      </p:ext>
    </p:extLst>
  </p:cSld>
  <p:clrMapOvr>
    <a:masterClrMapping/>
  </p:clrMapOvr>
  <p:transition spd="slow" advTm="4000">
    <p:cover dir="rd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B3826-4FE5-4A05-BF19-3E62BA46BE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750440"/>
      </p:ext>
    </p:extLst>
  </p:cSld>
  <p:clrMapOvr>
    <a:masterClrMapping/>
  </p:clrMapOvr>
  <p:transition spd="slow" advTm="4000">
    <p:cover dir="rd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9FC8A-C692-4BB3-948D-9F405BFDEA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771609"/>
      </p:ext>
    </p:extLst>
  </p:cSld>
  <p:clrMapOvr>
    <a:masterClrMapping/>
  </p:clrMapOvr>
  <p:transition spd="slow" advTm="4000">
    <p:cover dir="rd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3A3DF-7869-49F9-A9A1-D1AE618E11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02482"/>
      </p:ext>
    </p:extLst>
  </p:cSld>
  <p:clrMapOvr>
    <a:masterClrMapping/>
  </p:clrMapOvr>
  <p:transition spd="slow" advTm="4000">
    <p:cover dir="rd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28AA8-499F-4AC9-88CA-F207A3B8951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55626"/>
      </p:ext>
    </p:extLst>
  </p:cSld>
  <p:clrMapOvr>
    <a:masterClrMapping/>
  </p:clrMapOvr>
  <p:transition spd="slow" advTm="4000">
    <p:cover dir="rd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B7992-9490-4C5D-A8ED-60F74DDEA04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731338"/>
      </p:ext>
    </p:extLst>
  </p:cSld>
  <p:clrMapOvr>
    <a:masterClrMapping/>
  </p:clrMapOvr>
  <p:transition spd="slow" advTm="4000">
    <p:cover dir="rd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B8EAA-BC39-4BB7-B31E-AF2E1EDF4B3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163307"/>
      </p:ext>
    </p:extLst>
  </p:cSld>
  <p:clrMapOvr>
    <a:masterClrMapping/>
  </p:clrMapOvr>
  <p:transition spd="slow" advTm="4000">
    <p:cover dir="rd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6798E-176F-43A5-A0A2-E1246EBA90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766888"/>
      </p:ext>
    </p:extLst>
  </p:cSld>
  <p:clrMapOvr>
    <a:masterClrMapping/>
  </p:clrMapOvr>
  <p:transition spd="slow" advTm="4000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FF5E6-8259-48B8-BD28-0FE7BD6643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28052"/>
      </p:ext>
    </p:extLst>
  </p:cSld>
  <p:clrMapOvr>
    <a:masterClrMapping/>
  </p:clrMapOvr>
  <p:transition spd="slow" advTm="4000">
    <p:cover dir="rd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302A-6A96-4A6B-AA4D-9F497C5386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705784"/>
      </p:ext>
    </p:extLst>
  </p:cSld>
  <p:clrMapOvr>
    <a:masterClrMapping/>
  </p:clrMapOvr>
  <p:transition spd="slow" advTm="4000">
    <p:cover dir="rd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0FA6-2B7D-4165-B8BB-F5326874225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78988"/>
      </p:ext>
    </p:extLst>
  </p:cSld>
  <p:clrMapOvr>
    <a:masterClrMapping/>
  </p:clrMapOvr>
  <p:transition spd="slow" advTm="4000">
    <p:cover dir="rd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FF5E6-8259-48B8-BD28-0FE7BD6643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722544"/>
      </p:ext>
    </p:extLst>
  </p:cSld>
  <p:clrMapOvr>
    <a:masterClrMapping/>
  </p:clrMapOvr>
  <p:transition spd="slow" advTm="4000">
    <p:cover dir="rd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34A7-AA05-41BC-B3DA-8C1AE1393F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95865"/>
      </p:ext>
    </p:extLst>
  </p:cSld>
  <p:clrMapOvr>
    <a:masterClrMapping/>
  </p:clrMapOvr>
  <p:transition spd="slow" advTm="4000">
    <p:cover dir="rd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B3826-4FE5-4A05-BF19-3E62BA46BE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18543"/>
      </p:ext>
    </p:extLst>
  </p:cSld>
  <p:clrMapOvr>
    <a:masterClrMapping/>
  </p:clrMapOvr>
  <p:transition spd="slow" advTm="4000">
    <p:cover dir="rd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9FC8A-C692-4BB3-948D-9F405BFDEA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061196"/>
      </p:ext>
    </p:extLst>
  </p:cSld>
  <p:clrMapOvr>
    <a:masterClrMapping/>
  </p:clrMapOvr>
  <p:transition spd="slow" advTm="4000">
    <p:cover dir="rd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3A3DF-7869-49F9-A9A1-D1AE618E11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118139"/>
      </p:ext>
    </p:extLst>
  </p:cSld>
  <p:clrMapOvr>
    <a:masterClrMapping/>
  </p:clrMapOvr>
  <p:transition spd="slow" advTm="4000">
    <p:cover dir="rd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28AA8-499F-4AC9-88CA-F207A3B8951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314857"/>
      </p:ext>
    </p:extLst>
  </p:cSld>
  <p:clrMapOvr>
    <a:masterClrMapping/>
  </p:clrMapOvr>
  <p:transition spd="slow" advTm="4000">
    <p:cover dir="rd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B7992-9490-4C5D-A8ED-60F74DDEA04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81817"/>
      </p:ext>
    </p:extLst>
  </p:cSld>
  <p:clrMapOvr>
    <a:masterClrMapping/>
  </p:clrMapOvr>
  <p:transition spd="slow" advTm="4000">
    <p:cover dir="rd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B8EAA-BC39-4BB7-B31E-AF2E1EDF4B3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20454"/>
      </p:ext>
    </p:extLst>
  </p:cSld>
  <p:clrMapOvr>
    <a:masterClrMapping/>
  </p:clrMapOvr>
  <p:transition spd="slow" advTm="4000">
    <p:cover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34A7-AA05-41BC-B3DA-8C1AE1393F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061515"/>
      </p:ext>
    </p:extLst>
  </p:cSld>
  <p:clrMapOvr>
    <a:masterClrMapping/>
  </p:clrMapOvr>
  <p:transition spd="slow" advTm="4000">
    <p:cover dir="rd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6798E-176F-43A5-A0A2-E1246EBA90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581095"/>
      </p:ext>
    </p:extLst>
  </p:cSld>
  <p:clrMapOvr>
    <a:masterClrMapping/>
  </p:clrMapOvr>
  <p:transition spd="slow" advTm="4000">
    <p:cover dir="rd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302A-6A96-4A6B-AA4D-9F497C5386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55956"/>
      </p:ext>
    </p:extLst>
  </p:cSld>
  <p:clrMapOvr>
    <a:masterClrMapping/>
  </p:clrMapOvr>
  <p:transition spd="slow" advTm="4000">
    <p:cover dir="rd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0FA6-2B7D-4165-B8BB-F5326874225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35543"/>
      </p:ext>
    </p:extLst>
  </p:cSld>
  <p:clrMapOvr>
    <a:masterClrMapping/>
  </p:clrMapOvr>
  <p:transition spd="slow" advTm="4000">
    <p:cover dir="rd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FF5E6-8259-48B8-BD28-0FE7BD6643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103968"/>
      </p:ext>
    </p:extLst>
  </p:cSld>
  <p:clrMapOvr>
    <a:masterClrMapping/>
  </p:clrMapOvr>
  <p:transition spd="slow" advTm="4000">
    <p:cover dir="rd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34A7-AA05-41BC-B3DA-8C1AE1393F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457814"/>
      </p:ext>
    </p:extLst>
  </p:cSld>
  <p:clrMapOvr>
    <a:masterClrMapping/>
  </p:clrMapOvr>
  <p:transition spd="slow" advTm="4000">
    <p:cover dir="rd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B3826-4FE5-4A05-BF19-3E62BA46BE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984700"/>
      </p:ext>
    </p:extLst>
  </p:cSld>
  <p:clrMapOvr>
    <a:masterClrMapping/>
  </p:clrMapOvr>
  <p:transition spd="slow" advTm="4000">
    <p:cover dir="rd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9FC8A-C692-4BB3-948D-9F405BFDEA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681105"/>
      </p:ext>
    </p:extLst>
  </p:cSld>
  <p:clrMapOvr>
    <a:masterClrMapping/>
  </p:clrMapOvr>
  <p:transition spd="slow" advTm="4000">
    <p:cover dir="rd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3A3DF-7869-49F9-A9A1-D1AE618E11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066162"/>
      </p:ext>
    </p:extLst>
  </p:cSld>
  <p:clrMapOvr>
    <a:masterClrMapping/>
  </p:clrMapOvr>
  <p:transition spd="slow" advTm="4000">
    <p:cover dir="rd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28AA8-499F-4AC9-88CA-F207A3B8951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464353"/>
      </p:ext>
    </p:extLst>
  </p:cSld>
  <p:clrMapOvr>
    <a:masterClrMapping/>
  </p:clrMapOvr>
  <p:transition spd="slow" advTm="4000">
    <p:cover dir="rd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B7992-9490-4C5D-A8ED-60F74DDEA04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961996"/>
      </p:ext>
    </p:extLst>
  </p:cSld>
  <p:clrMapOvr>
    <a:masterClrMapping/>
  </p:clrMapOvr>
  <p:transition spd="slow" advTm="4000">
    <p:cover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B3826-4FE5-4A05-BF19-3E62BA46BE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996051"/>
      </p:ext>
    </p:extLst>
  </p:cSld>
  <p:clrMapOvr>
    <a:masterClrMapping/>
  </p:clrMapOvr>
  <p:transition spd="slow" advTm="4000">
    <p:cover dir="rd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B8EAA-BC39-4BB7-B31E-AF2E1EDF4B3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028587"/>
      </p:ext>
    </p:extLst>
  </p:cSld>
  <p:clrMapOvr>
    <a:masterClrMapping/>
  </p:clrMapOvr>
  <p:transition spd="slow" advTm="4000">
    <p:cover dir="rd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6798E-176F-43A5-A0A2-E1246EBA90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52275"/>
      </p:ext>
    </p:extLst>
  </p:cSld>
  <p:clrMapOvr>
    <a:masterClrMapping/>
  </p:clrMapOvr>
  <p:transition spd="slow" advTm="4000">
    <p:cover dir="rd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302A-6A96-4A6B-AA4D-9F497C5386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556165"/>
      </p:ext>
    </p:extLst>
  </p:cSld>
  <p:clrMapOvr>
    <a:masterClrMapping/>
  </p:clrMapOvr>
  <p:transition spd="slow" advTm="4000">
    <p:cover dir="rd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0FA6-2B7D-4165-B8BB-F5326874225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731336"/>
      </p:ext>
    </p:extLst>
  </p:cSld>
  <p:clrMapOvr>
    <a:masterClrMapping/>
  </p:clrMapOvr>
  <p:transition spd="slow" advTm="4000">
    <p:cover dir="rd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FF5E6-8259-48B8-BD28-0FE7BD6643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781086"/>
      </p:ext>
    </p:extLst>
  </p:cSld>
  <p:clrMapOvr>
    <a:masterClrMapping/>
  </p:clrMapOvr>
  <p:transition spd="slow" advTm="4000">
    <p:cover dir="rd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34A7-AA05-41BC-B3DA-8C1AE1393F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244076"/>
      </p:ext>
    </p:extLst>
  </p:cSld>
  <p:clrMapOvr>
    <a:masterClrMapping/>
  </p:clrMapOvr>
  <p:transition spd="slow" advTm="4000">
    <p:cover dir="rd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B3826-4FE5-4A05-BF19-3E62BA46BE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284619"/>
      </p:ext>
    </p:extLst>
  </p:cSld>
  <p:clrMapOvr>
    <a:masterClrMapping/>
  </p:clrMapOvr>
  <p:transition spd="slow" advTm="4000">
    <p:cover dir="rd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9FC8A-C692-4BB3-948D-9F405BFDEA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06958"/>
      </p:ext>
    </p:extLst>
  </p:cSld>
  <p:clrMapOvr>
    <a:masterClrMapping/>
  </p:clrMapOvr>
  <p:transition spd="slow" advTm="4000">
    <p:cover dir="rd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3A3DF-7869-49F9-A9A1-D1AE618E11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661595"/>
      </p:ext>
    </p:extLst>
  </p:cSld>
  <p:clrMapOvr>
    <a:masterClrMapping/>
  </p:clrMapOvr>
  <p:transition spd="slow" advTm="4000">
    <p:cover dir="rd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28AA8-499F-4AC9-88CA-F207A3B8951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7801"/>
      </p:ext>
    </p:extLst>
  </p:cSld>
  <p:clrMapOvr>
    <a:masterClrMapping/>
  </p:clrMapOvr>
  <p:transition spd="slow" advTm="4000">
    <p:cover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9FC8A-C692-4BB3-948D-9F405BFDEA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009"/>
      </p:ext>
    </p:extLst>
  </p:cSld>
  <p:clrMapOvr>
    <a:masterClrMapping/>
  </p:clrMapOvr>
  <p:transition spd="slow" advTm="4000">
    <p:cover dir="rd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B7992-9490-4C5D-A8ED-60F74DDEA04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766031"/>
      </p:ext>
    </p:extLst>
  </p:cSld>
  <p:clrMapOvr>
    <a:masterClrMapping/>
  </p:clrMapOvr>
  <p:transition spd="slow" advTm="4000">
    <p:cover dir="rd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B8EAA-BC39-4BB7-B31E-AF2E1EDF4B3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9366"/>
      </p:ext>
    </p:extLst>
  </p:cSld>
  <p:clrMapOvr>
    <a:masterClrMapping/>
  </p:clrMapOvr>
  <p:transition spd="slow" advTm="4000">
    <p:cover dir="rd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6798E-176F-43A5-A0A2-E1246EBA90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719777"/>
      </p:ext>
    </p:extLst>
  </p:cSld>
  <p:clrMapOvr>
    <a:masterClrMapping/>
  </p:clrMapOvr>
  <p:transition spd="slow" advTm="4000">
    <p:cover dir="rd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302A-6A96-4A6B-AA4D-9F497C5386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80918"/>
      </p:ext>
    </p:extLst>
  </p:cSld>
  <p:clrMapOvr>
    <a:masterClrMapping/>
  </p:clrMapOvr>
  <p:transition spd="slow" advTm="4000">
    <p:cover dir="rd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0FA6-2B7D-4165-B8BB-F5326874225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780498"/>
      </p:ext>
    </p:extLst>
  </p:cSld>
  <p:clrMapOvr>
    <a:masterClrMapping/>
  </p:clrMapOvr>
  <p:transition spd="slow" advTm="4000">
    <p:cover dir="rd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FF5E6-8259-48B8-BD28-0FE7BD6643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3722"/>
      </p:ext>
    </p:extLst>
  </p:cSld>
  <p:clrMapOvr>
    <a:masterClrMapping/>
  </p:clrMapOvr>
  <p:transition spd="slow" advTm="4000">
    <p:cover dir="rd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34A7-AA05-41BC-B3DA-8C1AE1393F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244357"/>
      </p:ext>
    </p:extLst>
  </p:cSld>
  <p:clrMapOvr>
    <a:masterClrMapping/>
  </p:clrMapOvr>
  <p:transition spd="slow" advTm="4000">
    <p:cover dir="rd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B3826-4FE5-4A05-BF19-3E62BA46BE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493042"/>
      </p:ext>
    </p:extLst>
  </p:cSld>
  <p:clrMapOvr>
    <a:masterClrMapping/>
  </p:clrMapOvr>
  <p:transition spd="slow" advTm="4000">
    <p:cover dir="rd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9FC8A-C692-4BB3-948D-9F405BFDEA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716455"/>
      </p:ext>
    </p:extLst>
  </p:cSld>
  <p:clrMapOvr>
    <a:masterClrMapping/>
  </p:clrMapOvr>
  <p:transition spd="slow" advTm="4000">
    <p:cover dir="rd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3A3DF-7869-49F9-A9A1-D1AE618E11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620246"/>
      </p:ext>
    </p:extLst>
  </p:cSld>
  <p:clrMapOvr>
    <a:masterClrMapping/>
  </p:clrMapOvr>
  <p:transition spd="slow" advTm="4000">
    <p:cover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3A3DF-7869-49F9-A9A1-D1AE618E11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468142"/>
      </p:ext>
    </p:extLst>
  </p:cSld>
  <p:clrMapOvr>
    <a:masterClrMapping/>
  </p:clrMapOvr>
  <p:transition spd="slow" advTm="4000">
    <p:cover dir="rd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28AA8-499F-4AC9-88CA-F207A3B8951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41098"/>
      </p:ext>
    </p:extLst>
  </p:cSld>
  <p:clrMapOvr>
    <a:masterClrMapping/>
  </p:clrMapOvr>
  <p:transition spd="slow" advTm="4000">
    <p:cover dir="rd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B7992-9490-4C5D-A8ED-60F74DDEA04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167505"/>
      </p:ext>
    </p:extLst>
  </p:cSld>
  <p:clrMapOvr>
    <a:masterClrMapping/>
  </p:clrMapOvr>
  <p:transition spd="slow" advTm="4000">
    <p:cover dir="rd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B8EAA-BC39-4BB7-B31E-AF2E1EDF4B3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88874"/>
      </p:ext>
    </p:extLst>
  </p:cSld>
  <p:clrMapOvr>
    <a:masterClrMapping/>
  </p:clrMapOvr>
  <p:transition spd="slow" advTm="4000">
    <p:cover dir="rd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6798E-176F-43A5-A0A2-E1246EBA90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153893"/>
      </p:ext>
    </p:extLst>
  </p:cSld>
  <p:clrMapOvr>
    <a:masterClrMapping/>
  </p:clrMapOvr>
  <p:transition spd="slow" advTm="4000">
    <p:cover dir="rd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302A-6A96-4A6B-AA4D-9F497C5386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471871"/>
      </p:ext>
    </p:extLst>
  </p:cSld>
  <p:clrMapOvr>
    <a:masterClrMapping/>
  </p:clrMapOvr>
  <p:transition spd="slow" advTm="4000">
    <p:cover dir="rd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0FA6-2B7D-4165-B8BB-F5326874225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095099"/>
      </p:ext>
    </p:extLst>
  </p:cSld>
  <p:clrMapOvr>
    <a:masterClrMapping/>
  </p:clrMapOvr>
  <p:transition spd="slow" advTm="4000">
    <p:cover dir="rd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FF5E6-8259-48B8-BD28-0FE7BD6643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607002"/>
      </p:ext>
    </p:extLst>
  </p:cSld>
  <p:clrMapOvr>
    <a:masterClrMapping/>
  </p:clrMapOvr>
  <p:transition spd="slow" advTm="4000">
    <p:cover dir="rd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34A7-AA05-41BC-B3DA-8C1AE1393F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086965"/>
      </p:ext>
    </p:extLst>
  </p:cSld>
  <p:clrMapOvr>
    <a:masterClrMapping/>
  </p:clrMapOvr>
  <p:transition spd="slow" advTm="4000">
    <p:cover dir="rd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B3826-4FE5-4A05-BF19-3E62BA46BE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660618"/>
      </p:ext>
    </p:extLst>
  </p:cSld>
  <p:clrMapOvr>
    <a:masterClrMapping/>
  </p:clrMapOvr>
  <p:transition spd="slow" advTm="4000">
    <p:cover dir="rd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9FC8A-C692-4BB3-948D-9F405BFDEA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422803"/>
      </p:ext>
    </p:extLst>
  </p:cSld>
  <p:clrMapOvr>
    <a:masterClrMapping/>
  </p:clrMapOvr>
  <p:transition spd="slow" advTm="4000">
    <p:cover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28AA8-499F-4AC9-88CA-F207A3B8951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091962"/>
      </p:ext>
    </p:extLst>
  </p:cSld>
  <p:clrMapOvr>
    <a:masterClrMapping/>
  </p:clrMapOvr>
  <p:transition spd="slow" advTm="4000">
    <p:cover dir="rd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3A3DF-7869-49F9-A9A1-D1AE618E11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49777"/>
      </p:ext>
    </p:extLst>
  </p:cSld>
  <p:clrMapOvr>
    <a:masterClrMapping/>
  </p:clrMapOvr>
  <p:transition spd="slow" advTm="4000">
    <p:cover dir="rd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28AA8-499F-4AC9-88CA-F207A3B8951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751333"/>
      </p:ext>
    </p:extLst>
  </p:cSld>
  <p:clrMapOvr>
    <a:masterClrMapping/>
  </p:clrMapOvr>
  <p:transition spd="slow" advTm="4000">
    <p:cover dir="rd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B7992-9490-4C5D-A8ED-60F74DDEA04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504265"/>
      </p:ext>
    </p:extLst>
  </p:cSld>
  <p:clrMapOvr>
    <a:masterClrMapping/>
  </p:clrMapOvr>
  <p:transition spd="slow" advTm="4000">
    <p:cover dir="rd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B8EAA-BC39-4BB7-B31E-AF2E1EDF4B3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260671"/>
      </p:ext>
    </p:extLst>
  </p:cSld>
  <p:clrMapOvr>
    <a:masterClrMapping/>
  </p:clrMapOvr>
  <p:transition spd="slow" advTm="4000">
    <p:cover dir="rd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6798E-176F-43A5-A0A2-E1246EBA90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248321"/>
      </p:ext>
    </p:extLst>
  </p:cSld>
  <p:clrMapOvr>
    <a:masterClrMapping/>
  </p:clrMapOvr>
  <p:transition spd="slow" advTm="4000">
    <p:cover dir="rd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302A-6A96-4A6B-AA4D-9F497C5386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705382"/>
      </p:ext>
    </p:extLst>
  </p:cSld>
  <p:clrMapOvr>
    <a:masterClrMapping/>
  </p:clrMapOvr>
  <p:transition spd="slow" advTm="4000">
    <p:cover dir="rd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0FA6-2B7D-4165-B8BB-F5326874225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307435"/>
      </p:ext>
    </p:extLst>
  </p:cSld>
  <p:clrMapOvr>
    <a:masterClrMapping/>
  </p:clrMapOvr>
  <p:transition spd="slow" advTm="4000">
    <p:cover dir="rd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FF5E6-8259-48B8-BD28-0FE7BD6643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3286"/>
      </p:ext>
    </p:extLst>
  </p:cSld>
  <p:clrMapOvr>
    <a:masterClrMapping/>
  </p:clrMapOvr>
  <p:transition spd="slow" advTm="4000">
    <p:cover dir="rd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34A7-AA05-41BC-B3DA-8C1AE1393F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562617"/>
      </p:ext>
    </p:extLst>
  </p:cSld>
  <p:clrMapOvr>
    <a:masterClrMapping/>
  </p:clrMapOvr>
  <p:transition spd="slow" advTm="4000">
    <p:cover dir="rd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B3826-4FE5-4A05-BF19-3E62BA46BE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795777"/>
      </p:ext>
    </p:extLst>
  </p:cSld>
  <p:clrMapOvr>
    <a:masterClrMapping/>
  </p:clrMapOvr>
  <p:transition spd="slow" advTm="4000">
    <p:cover dir="r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B7992-9490-4C5D-A8ED-60F74DDEA04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647767"/>
      </p:ext>
    </p:extLst>
  </p:cSld>
  <p:clrMapOvr>
    <a:masterClrMapping/>
  </p:clrMapOvr>
  <p:transition spd="slow" advTm="4000">
    <p:cover dir="rd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9FC8A-C692-4BB3-948D-9F405BFDEA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31849"/>
      </p:ext>
    </p:extLst>
  </p:cSld>
  <p:clrMapOvr>
    <a:masterClrMapping/>
  </p:clrMapOvr>
  <p:transition spd="slow" advTm="4000">
    <p:cover dir="rd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3A3DF-7869-49F9-A9A1-D1AE618E11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948004"/>
      </p:ext>
    </p:extLst>
  </p:cSld>
  <p:clrMapOvr>
    <a:masterClrMapping/>
  </p:clrMapOvr>
  <p:transition spd="slow" advTm="4000">
    <p:cover dir="rd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28AA8-499F-4AC9-88CA-F207A3B8951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005861"/>
      </p:ext>
    </p:extLst>
  </p:cSld>
  <p:clrMapOvr>
    <a:masterClrMapping/>
  </p:clrMapOvr>
  <p:transition spd="slow" advTm="4000">
    <p:cover dir="rd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B7992-9490-4C5D-A8ED-60F74DDEA04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122026"/>
      </p:ext>
    </p:extLst>
  </p:cSld>
  <p:clrMapOvr>
    <a:masterClrMapping/>
  </p:clrMapOvr>
  <p:transition spd="slow" advTm="4000">
    <p:cover dir="rd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B8EAA-BC39-4BB7-B31E-AF2E1EDF4B3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418419"/>
      </p:ext>
    </p:extLst>
  </p:cSld>
  <p:clrMapOvr>
    <a:masterClrMapping/>
  </p:clrMapOvr>
  <p:transition spd="slow" advTm="4000">
    <p:cover dir="rd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6798E-176F-43A5-A0A2-E1246EBA90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6571"/>
      </p:ext>
    </p:extLst>
  </p:cSld>
  <p:clrMapOvr>
    <a:masterClrMapping/>
  </p:clrMapOvr>
  <p:transition spd="slow" advTm="4000">
    <p:cover dir="rd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302A-6A96-4A6B-AA4D-9F497C5386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888386"/>
      </p:ext>
    </p:extLst>
  </p:cSld>
  <p:clrMapOvr>
    <a:masterClrMapping/>
  </p:clrMapOvr>
  <p:transition spd="slow" advTm="4000">
    <p:cover dir="rd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0FA6-2B7D-4165-B8BB-F5326874225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760533"/>
      </p:ext>
    </p:extLst>
  </p:cSld>
  <p:clrMapOvr>
    <a:masterClrMapping/>
  </p:clrMapOvr>
  <p:transition spd="slow" advTm="4000">
    <p:cover dir="rd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FF5E6-8259-48B8-BD28-0FE7BD6643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446199"/>
      </p:ext>
    </p:extLst>
  </p:cSld>
  <p:clrMapOvr>
    <a:masterClrMapping/>
  </p:clrMapOvr>
  <p:transition spd="slow" advTm="4000">
    <p:cover dir="rd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34A7-AA05-41BC-B3DA-8C1AE1393F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738459"/>
      </p:ext>
    </p:extLst>
  </p:cSld>
  <p:clrMapOvr>
    <a:masterClrMapping/>
  </p:clrMapOvr>
  <p:transition spd="slow" advTm="4000">
    <p:cover dir="r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B8EAA-BC39-4BB7-B31E-AF2E1EDF4B3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536034"/>
      </p:ext>
    </p:extLst>
  </p:cSld>
  <p:clrMapOvr>
    <a:masterClrMapping/>
  </p:clrMapOvr>
  <p:transition spd="slow" advTm="4000">
    <p:cover dir="rd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B3826-4FE5-4A05-BF19-3E62BA46BE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052578"/>
      </p:ext>
    </p:extLst>
  </p:cSld>
  <p:clrMapOvr>
    <a:masterClrMapping/>
  </p:clrMapOvr>
  <p:transition spd="slow" advTm="4000">
    <p:cover dir="rd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9FC8A-C692-4BB3-948D-9F405BFDEA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06987"/>
      </p:ext>
    </p:extLst>
  </p:cSld>
  <p:clrMapOvr>
    <a:masterClrMapping/>
  </p:clrMapOvr>
  <p:transition spd="slow" advTm="4000">
    <p:cover dir="rd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3A3DF-7869-49F9-A9A1-D1AE618E11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103568"/>
      </p:ext>
    </p:extLst>
  </p:cSld>
  <p:clrMapOvr>
    <a:masterClrMapping/>
  </p:clrMapOvr>
  <p:transition spd="slow" advTm="4000">
    <p:cover dir="rd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28AA8-499F-4AC9-88CA-F207A3B8951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419901"/>
      </p:ext>
    </p:extLst>
  </p:cSld>
  <p:clrMapOvr>
    <a:masterClrMapping/>
  </p:clrMapOvr>
  <p:transition spd="slow" advTm="4000">
    <p:cover dir="rd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B7992-9490-4C5D-A8ED-60F74DDEA04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46645"/>
      </p:ext>
    </p:extLst>
  </p:cSld>
  <p:clrMapOvr>
    <a:masterClrMapping/>
  </p:clrMapOvr>
  <p:transition spd="slow" advTm="4000">
    <p:cover dir="rd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B8EAA-BC39-4BB7-B31E-AF2E1EDF4B3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904379"/>
      </p:ext>
    </p:extLst>
  </p:cSld>
  <p:clrMapOvr>
    <a:masterClrMapping/>
  </p:clrMapOvr>
  <p:transition spd="slow" advTm="4000">
    <p:cover dir="rd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6798E-176F-43A5-A0A2-E1246EBA90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215575"/>
      </p:ext>
    </p:extLst>
  </p:cSld>
  <p:clrMapOvr>
    <a:masterClrMapping/>
  </p:clrMapOvr>
  <p:transition spd="slow" advTm="4000">
    <p:cover dir="rd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302A-6A96-4A6B-AA4D-9F497C5386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274499"/>
      </p:ext>
    </p:extLst>
  </p:cSld>
  <p:clrMapOvr>
    <a:masterClrMapping/>
  </p:clrMapOvr>
  <p:transition spd="slow" advTm="4000">
    <p:cover dir="rd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0FA6-2B7D-4165-B8BB-F5326874225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472779"/>
      </p:ext>
    </p:extLst>
  </p:cSld>
  <p:clrMapOvr>
    <a:masterClrMapping/>
  </p:clrMapOvr>
  <p:transition spd="slow" advTm="4000">
    <p:cover dir="rd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FF5E6-8259-48B8-BD28-0FE7BD6643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55168"/>
      </p:ext>
    </p:extLst>
  </p:cSld>
  <p:clrMapOvr>
    <a:masterClrMapping/>
  </p:clrMapOvr>
  <p:transition spd="slow" advTm="4000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41970-27E8-4881-A97C-60157DD20C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3926"/>
      </p:ext>
    </p:extLst>
  </p:cSld>
  <p:clrMapOvr>
    <a:masterClrMapping/>
  </p:clrMapOvr>
  <p:transition spd="slow" advTm="4000">
    <p:cover dir="r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6798E-176F-43A5-A0A2-E1246EBA90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39482"/>
      </p:ext>
    </p:extLst>
  </p:cSld>
  <p:clrMapOvr>
    <a:masterClrMapping/>
  </p:clrMapOvr>
  <p:transition spd="slow" advTm="4000">
    <p:cover dir="rd"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34A7-AA05-41BC-B3DA-8C1AE1393F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35125"/>
      </p:ext>
    </p:extLst>
  </p:cSld>
  <p:clrMapOvr>
    <a:masterClrMapping/>
  </p:clrMapOvr>
  <p:transition spd="slow" advTm="4000">
    <p:cover dir="rd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B3826-4FE5-4A05-BF19-3E62BA46BE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73611"/>
      </p:ext>
    </p:extLst>
  </p:cSld>
  <p:clrMapOvr>
    <a:masterClrMapping/>
  </p:clrMapOvr>
  <p:transition spd="slow" advTm="4000">
    <p:cover dir="rd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9FC8A-C692-4BB3-948D-9F405BFDEA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010097"/>
      </p:ext>
    </p:extLst>
  </p:cSld>
  <p:clrMapOvr>
    <a:masterClrMapping/>
  </p:clrMapOvr>
  <p:transition spd="slow" advTm="4000">
    <p:cover dir="rd"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3A3DF-7869-49F9-A9A1-D1AE618E11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59154"/>
      </p:ext>
    </p:extLst>
  </p:cSld>
  <p:clrMapOvr>
    <a:masterClrMapping/>
  </p:clrMapOvr>
  <p:transition spd="slow" advTm="4000">
    <p:cover dir="rd"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28AA8-499F-4AC9-88CA-F207A3B8951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893129"/>
      </p:ext>
    </p:extLst>
  </p:cSld>
  <p:clrMapOvr>
    <a:masterClrMapping/>
  </p:clrMapOvr>
  <p:transition spd="slow" advTm="4000">
    <p:cover dir="rd"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B7992-9490-4C5D-A8ED-60F74DDEA04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35852"/>
      </p:ext>
    </p:extLst>
  </p:cSld>
  <p:clrMapOvr>
    <a:masterClrMapping/>
  </p:clrMapOvr>
  <p:transition spd="slow" advTm="4000">
    <p:cover dir="rd"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B8EAA-BC39-4BB7-B31E-AF2E1EDF4B3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251644"/>
      </p:ext>
    </p:extLst>
  </p:cSld>
  <p:clrMapOvr>
    <a:masterClrMapping/>
  </p:clrMapOvr>
  <p:transition spd="slow" advTm="4000">
    <p:cover dir="rd"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6798E-176F-43A5-A0A2-E1246EBA90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981151"/>
      </p:ext>
    </p:extLst>
  </p:cSld>
  <p:clrMapOvr>
    <a:masterClrMapping/>
  </p:clrMapOvr>
  <p:transition spd="slow" advTm="4000">
    <p:cover dir="rd"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302A-6A96-4A6B-AA4D-9F497C5386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495710"/>
      </p:ext>
    </p:extLst>
  </p:cSld>
  <p:clrMapOvr>
    <a:masterClrMapping/>
  </p:clrMapOvr>
  <p:transition spd="slow" advTm="4000">
    <p:cover dir="rd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0FA6-2B7D-4165-B8BB-F5326874225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35406"/>
      </p:ext>
    </p:extLst>
  </p:cSld>
  <p:clrMapOvr>
    <a:masterClrMapping/>
  </p:clrMapOvr>
  <p:transition spd="slow" advTm="4000">
    <p:cover dir="r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302A-6A96-4A6B-AA4D-9F497C5386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520169"/>
      </p:ext>
    </p:extLst>
  </p:cSld>
  <p:clrMapOvr>
    <a:masterClrMapping/>
  </p:clrMapOvr>
  <p:transition spd="slow" advTm="4000">
    <p:cover dir="rd"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FF5E6-8259-48B8-BD28-0FE7BD6643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933899"/>
      </p:ext>
    </p:extLst>
  </p:cSld>
  <p:clrMapOvr>
    <a:masterClrMapping/>
  </p:clrMapOvr>
  <p:transition spd="slow" advTm="4000">
    <p:cover dir="rd"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34A7-AA05-41BC-B3DA-8C1AE1393F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606255"/>
      </p:ext>
    </p:extLst>
  </p:cSld>
  <p:clrMapOvr>
    <a:masterClrMapping/>
  </p:clrMapOvr>
  <p:transition spd="slow" advTm="4000">
    <p:cover dir="rd"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B3826-4FE5-4A05-BF19-3E62BA46BE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267588"/>
      </p:ext>
    </p:extLst>
  </p:cSld>
  <p:clrMapOvr>
    <a:masterClrMapping/>
  </p:clrMapOvr>
  <p:transition spd="slow" advTm="4000">
    <p:cover dir="rd"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9FC8A-C692-4BB3-948D-9F405BFDEA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577378"/>
      </p:ext>
    </p:extLst>
  </p:cSld>
  <p:clrMapOvr>
    <a:masterClrMapping/>
  </p:clrMapOvr>
  <p:transition spd="slow" advTm="4000">
    <p:cover dir="rd"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3A3DF-7869-49F9-A9A1-D1AE618E11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9288"/>
      </p:ext>
    </p:extLst>
  </p:cSld>
  <p:clrMapOvr>
    <a:masterClrMapping/>
  </p:clrMapOvr>
  <p:transition spd="slow" advTm="4000">
    <p:cover dir="rd"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28AA8-499F-4AC9-88CA-F207A3B8951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196582"/>
      </p:ext>
    </p:extLst>
  </p:cSld>
  <p:clrMapOvr>
    <a:masterClrMapping/>
  </p:clrMapOvr>
  <p:transition spd="slow" advTm="4000">
    <p:cover dir="rd"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B7992-9490-4C5D-A8ED-60F74DDEA04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87766"/>
      </p:ext>
    </p:extLst>
  </p:cSld>
  <p:clrMapOvr>
    <a:masterClrMapping/>
  </p:clrMapOvr>
  <p:transition spd="slow" advTm="4000">
    <p:cover dir="rd"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B8EAA-BC39-4BB7-B31E-AF2E1EDF4B3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179961"/>
      </p:ext>
    </p:extLst>
  </p:cSld>
  <p:clrMapOvr>
    <a:masterClrMapping/>
  </p:clrMapOvr>
  <p:transition spd="slow" advTm="4000">
    <p:cover dir="rd"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6798E-176F-43A5-A0A2-E1246EBA90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748753"/>
      </p:ext>
    </p:extLst>
  </p:cSld>
  <p:clrMapOvr>
    <a:masterClrMapping/>
  </p:clrMapOvr>
  <p:transition spd="slow" advTm="4000">
    <p:cover dir="rd"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302A-6A96-4A6B-AA4D-9F497C5386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27611"/>
      </p:ext>
    </p:extLst>
  </p:cSld>
  <p:clrMapOvr>
    <a:masterClrMapping/>
  </p:clrMapOvr>
  <p:transition spd="slow" advTm="4000">
    <p:cover dir="r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0FA6-2B7D-4165-B8BB-F5326874225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890141"/>
      </p:ext>
    </p:extLst>
  </p:cSld>
  <p:clrMapOvr>
    <a:masterClrMapping/>
  </p:clrMapOvr>
  <p:transition spd="slow" advTm="4000">
    <p:cover dir="rd"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0FA6-2B7D-4165-B8BB-F5326874225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59028"/>
      </p:ext>
    </p:extLst>
  </p:cSld>
  <p:clrMapOvr>
    <a:masterClrMapping/>
  </p:clrMapOvr>
  <p:transition spd="slow" advTm="4000">
    <p:cover dir="rd"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FF5E6-8259-48B8-BD28-0FE7BD6643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914396"/>
      </p:ext>
    </p:extLst>
  </p:cSld>
  <p:clrMapOvr>
    <a:masterClrMapping/>
  </p:clrMapOvr>
  <p:transition spd="slow" advTm="4000">
    <p:cover dir="rd"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34A7-AA05-41BC-B3DA-8C1AE1393F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553159"/>
      </p:ext>
    </p:extLst>
  </p:cSld>
  <p:clrMapOvr>
    <a:masterClrMapping/>
  </p:clrMapOvr>
  <p:transition spd="slow" advTm="4000">
    <p:cover dir="rd"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B3826-4FE5-4A05-BF19-3E62BA46BE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00094"/>
      </p:ext>
    </p:extLst>
  </p:cSld>
  <p:clrMapOvr>
    <a:masterClrMapping/>
  </p:clrMapOvr>
  <p:transition spd="slow" advTm="4000">
    <p:cover dir="rd"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9FC8A-C692-4BB3-948D-9F405BFDEA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93519"/>
      </p:ext>
    </p:extLst>
  </p:cSld>
  <p:clrMapOvr>
    <a:masterClrMapping/>
  </p:clrMapOvr>
  <p:transition spd="slow" advTm="4000">
    <p:cover dir="rd"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3A3DF-7869-49F9-A9A1-D1AE618E11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225885"/>
      </p:ext>
    </p:extLst>
  </p:cSld>
  <p:clrMapOvr>
    <a:masterClrMapping/>
  </p:clrMapOvr>
  <p:transition spd="slow" advTm="4000">
    <p:cover dir="rd"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28AA8-499F-4AC9-88CA-F207A3B8951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692539"/>
      </p:ext>
    </p:extLst>
  </p:cSld>
  <p:clrMapOvr>
    <a:masterClrMapping/>
  </p:clrMapOvr>
  <p:transition spd="slow" advTm="4000">
    <p:cover dir="rd"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B7992-9490-4C5D-A8ED-60F74DDEA04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283258"/>
      </p:ext>
    </p:extLst>
  </p:cSld>
  <p:clrMapOvr>
    <a:masterClrMapping/>
  </p:clrMapOvr>
  <p:transition spd="slow" advTm="4000">
    <p:cover dir="rd"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B8EAA-BC39-4BB7-B31E-AF2E1EDF4B3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04191"/>
      </p:ext>
    </p:extLst>
  </p:cSld>
  <p:clrMapOvr>
    <a:masterClrMapping/>
  </p:clrMapOvr>
  <p:transition spd="slow" advTm="4000">
    <p:cover dir="rd"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6798E-176F-43A5-A0A2-E1246EBA90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59769"/>
      </p:ext>
    </p:extLst>
  </p:cSld>
  <p:clrMapOvr>
    <a:masterClrMapping/>
  </p:clrMapOvr>
  <p:transition spd="slow" advTm="4000">
    <p:cover dir="r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FF5E6-8259-48B8-BD28-0FE7BD6643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537097"/>
      </p:ext>
    </p:extLst>
  </p:cSld>
  <p:clrMapOvr>
    <a:masterClrMapping/>
  </p:clrMapOvr>
  <p:transition spd="slow" advTm="4000">
    <p:cover dir="rd"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302A-6A96-4A6B-AA4D-9F497C5386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713789"/>
      </p:ext>
    </p:extLst>
  </p:cSld>
  <p:clrMapOvr>
    <a:masterClrMapping/>
  </p:clrMapOvr>
  <p:transition spd="slow" advTm="4000">
    <p:cover dir="rd"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0FA6-2B7D-4165-B8BB-F5326874225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283992"/>
      </p:ext>
    </p:extLst>
  </p:cSld>
  <p:clrMapOvr>
    <a:masterClrMapping/>
  </p:clrMapOvr>
  <p:transition spd="slow" advTm="4000">
    <p:cover dir="rd"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FF5E6-8259-48B8-BD28-0FE7BD6643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945550"/>
      </p:ext>
    </p:extLst>
  </p:cSld>
  <p:clrMapOvr>
    <a:masterClrMapping/>
  </p:clrMapOvr>
  <p:transition spd="slow" advTm="4000">
    <p:cover dir="rd"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34A7-AA05-41BC-B3DA-8C1AE1393F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446948"/>
      </p:ext>
    </p:extLst>
  </p:cSld>
  <p:clrMapOvr>
    <a:masterClrMapping/>
  </p:clrMapOvr>
  <p:transition spd="slow" advTm="4000">
    <p:cover dir="rd"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B3826-4FE5-4A05-BF19-3E62BA46BE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293752"/>
      </p:ext>
    </p:extLst>
  </p:cSld>
  <p:clrMapOvr>
    <a:masterClrMapping/>
  </p:clrMapOvr>
  <p:transition spd="slow" advTm="4000">
    <p:cover dir="rd"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9FC8A-C692-4BB3-948D-9F405BFDEA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71091"/>
      </p:ext>
    </p:extLst>
  </p:cSld>
  <p:clrMapOvr>
    <a:masterClrMapping/>
  </p:clrMapOvr>
  <p:transition spd="slow" advTm="4000">
    <p:cover dir="rd"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3A3DF-7869-49F9-A9A1-D1AE618E11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082596"/>
      </p:ext>
    </p:extLst>
  </p:cSld>
  <p:clrMapOvr>
    <a:masterClrMapping/>
  </p:clrMapOvr>
  <p:transition spd="slow" advTm="4000">
    <p:cover dir="rd"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28AA8-499F-4AC9-88CA-F207A3B8951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835286"/>
      </p:ext>
    </p:extLst>
  </p:cSld>
  <p:clrMapOvr>
    <a:masterClrMapping/>
  </p:clrMapOvr>
  <p:transition spd="slow" advTm="4000">
    <p:cover dir="rd"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B7992-9490-4C5D-A8ED-60F74DDEA04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814669"/>
      </p:ext>
    </p:extLst>
  </p:cSld>
  <p:clrMapOvr>
    <a:masterClrMapping/>
  </p:clrMapOvr>
  <p:transition spd="slow" advTm="4000">
    <p:cover dir="rd"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B8EAA-BC39-4BB7-B31E-AF2E1EDF4B3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353704"/>
      </p:ext>
    </p:extLst>
  </p:cSld>
  <p:clrMapOvr>
    <a:masterClrMapping/>
  </p:clrMapOvr>
  <p:transition spd="slow" advTm="4000">
    <p:cover dir="r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34A7-AA05-41BC-B3DA-8C1AE1393F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317776"/>
      </p:ext>
    </p:extLst>
  </p:cSld>
  <p:clrMapOvr>
    <a:masterClrMapping/>
  </p:clrMapOvr>
  <p:transition spd="slow" advTm="4000">
    <p:cover dir="rd"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6798E-176F-43A5-A0A2-E1246EBA90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810401"/>
      </p:ext>
    </p:extLst>
  </p:cSld>
  <p:clrMapOvr>
    <a:masterClrMapping/>
  </p:clrMapOvr>
  <p:transition spd="slow" advTm="4000">
    <p:cover dir="rd"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302A-6A96-4A6B-AA4D-9F497C5386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76271"/>
      </p:ext>
    </p:extLst>
  </p:cSld>
  <p:clrMapOvr>
    <a:masterClrMapping/>
  </p:clrMapOvr>
  <p:transition spd="slow" advTm="4000">
    <p:cover dir="rd"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0FA6-2B7D-4165-B8BB-F5326874225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787152"/>
      </p:ext>
    </p:extLst>
  </p:cSld>
  <p:clrMapOvr>
    <a:masterClrMapping/>
  </p:clrMapOvr>
  <p:transition spd="slow" advTm="4000">
    <p:cover dir="rd"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FF5E6-8259-48B8-BD28-0FE7BD6643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140929"/>
      </p:ext>
    </p:extLst>
  </p:cSld>
  <p:clrMapOvr>
    <a:masterClrMapping/>
  </p:clrMapOvr>
  <p:transition spd="slow" advTm="4000">
    <p:cover dir="rd"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34A7-AA05-41BC-B3DA-8C1AE1393F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971914"/>
      </p:ext>
    </p:extLst>
  </p:cSld>
  <p:clrMapOvr>
    <a:masterClrMapping/>
  </p:clrMapOvr>
  <p:transition spd="slow" advTm="4000">
    <p:cover dir="rd"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B3826-4FE5-4A05-BF19-3E62BA46BE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539654"/>
      </p:ext>
    </p:extLst>
  </p:cSld>
  <p:clrMapOvr>
    <a:masterClrMapping/>
  </p:clrMapOvr>
  <p:transition spd="slow" advTm="4000">
    <p:cover dir="rd"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9FC8A-C692-4BB3-948D-9F405BFDEA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391662"/>
      </p:ext>
    </p:extLst>
  </p:cSld>
  <p:clrMapOvr>
    <a:masterClrMapping/>
  </p:clrMapOvr>
  <p:transition spd="slow" advTm="4000">
    <p:cover dir="rd"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3A3DF-7869-49F9-A9A1-D1AE618E11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167013"/>
      </p:ext>
    </p:extLst>
  </p:cSld>
  <p:clrMapOvr>
    <a:masterClrMapping/>
  </p:clrMapOvr>
  <p:transition spd="slow" advTm="4000">
    <p:cover dir="rd"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28AA8-499F-4AC9-88CA-F207A3B8951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887879"/>
      </p:ext>
    </p:extLst>
  </p:cSld>
  <p:clrMapOvr>
    <a:masterClrMapping/>
  </p:clrMapOvr>
  <p:transition spd="slow" advTm="4000">
    <p:cover dir="rd"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B7992-9490-4C5D-A8ED-60F74DDEA04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435550"/>
      </p:ext>
    </p:extLst>
  </p:cSld>
  <p:clrMapOvr>
    <a:masterClrMapping/>
  </p:clrMapOvr>
  <p:transition spd="slow" advTm="4000">
    <p:cover dir="r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B3826-4FE5-4A05-BF19-3E62BA46BE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54015"/>
      </p:ext>
    </p:extLst>
  </p:cSld>
  <p:clrMapOvr>
    <a:masterClrMapping/>
  </p:clrMapOvr>
  <p:transition spd="slow" advTm="4000">
    <p:cover dir="rd"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B8EAA-BC39-4BB7-B31E-AF2E1EDF4B3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814661"/>
      </p:ext>
    </p:extLst>
  </p:cSld>
  <p:clrMapOvr>
    <a:masterClrMapping/>
  </p:clrMapOvr>
  <p:transition spd="slow" advTm="4000">
    <p:cover dir="rd"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6798E-176F-43A5-A0A2-E1246EBA90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106524"/>
      </p:ext>
    </p:extLst>
  </p:cSld>
  <p:clrMapOvr>
    <a:masterClrMapping/>
  </p:clrMapOvr>
  <p:transition spd="slow" advTm="4000">
    <p:cover dir="rd"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302A-6A96-4A6B-AA4D-9F497C5386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04012"/>
      </p:ext>
    </p:extLst>
  </p:cSld>
  <p:clrMapOvr>
    <a:masterClrMapping/>
  </p:clrMapOvr>
  <p:transition spd="slow" advTm="4000">
    <p:cover dir="rd"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0FA6-2B7D-4165-B8BB-F5326874225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153058"/>
      </p:ext>
    </p:extLst>
  </p:cSld>
  <p:clrMapOvr>
    <a:masterClrMapping/>
  </p:clrMapOvr>
  <p:transition spd="slow" advTm="4000">
    <p:cover dir="rd"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FF5E6-8259-48B8-BD28-0FE7BD6643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068481"/>
      </p:ext>
    </p:extLst>
  </p:cSld>
  <p:clrMapOvr>
    <a:masterClrMapping/>
  </p:clrMapOvr>
  <p:transition spd="slow" advTm="4000">
    <p:cover dir="rd"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34A7-AA05-41BC-B3DA-8C1AE1393F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228374"/>
      </p:ext>
    </p:extLst>
  </p:cSld>
  <p:clrMapOvr>
    <a:masterClrMapping/>
  </p:clrMapOvr>
  <p:transition spd="slow" advTm="4000">
    <p:cover dir="rd"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B3826-4FE5-4A05-BF19-3E62BA46BE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54019"/>
      </p:ext>
    </p:extLst>
  </p:cSld>
  <p:clrMapOvr>
    <a:masterClrMapping/>
  </p:clrMapOvr>
  <p:transition spd="slow" advTm="4000">
    <p:cover dir="rd"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9FC8A-C692-4BB3-948D-9F405BFDEA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735448"/>
      </p:ext>
    </p:extLst>
  </p:cSld>
  <p:clrMapOvr>
    <a:masterClrMapping/>
  </p:clrMapOvr>
  <p:transition spd="slow" advTm="4000">
    <p:cover dir="rd"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3A3DF-7869-49F9-A9A1-D1AE618E11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167688"/>
      </p:ext>
    </p:extLst>
  </p:cSld>
  <p:clrMapOvr>
    <a:masterClrMapping/>
  </p:clrMapOvr>
  <p:transition spd="slow" advTm="4000">
    <p:cover dir="rd"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28AA8-499F-4AC9-88CA-F207A3B8951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47405"/>
      </p:ext>
    </p:extLst>
  </p:cSld>
  <p:clrMapOvr>
    <a:masterClrMapping/>
  </p:clrMapOvr>
  <p:transition spd="slow" advTm="4000">
    <p:cover dir="r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9FC8A-C692-4BB3-948D-9F405BFDEA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02359"/>
      </p:ext>
    </p:extLst>
  </p:cSld>
  <p:clrMapOvr>
    <a:masterClrMapping/>
  </p:clrMapOvr>
  <p:transition spd="slow" advTm="4000">
    <p:cover dir="rd"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B7992-9490-4C5D-A8ED-60F74DDEA04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940540"/>
      </p:ext>
    </p:extLst>
  </p:cSld>
  <p:clrMapOvr>
    <a:masterClrMapping/>
  </p:clrMapOvr>
  <p:transition spd="slow" advTm="4000">
    <p:cover dir="rd"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B8EAA-BC39-4BB7-B31E-AF2E1EDF4B3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73144"/>
      </p:ext>
    </p:extLst>
  </p:cSld>
  <p:clrMapOvr>
    <a:masterClrMapping/>
  </p:clrMapOvr>
  <p:transition spd="slow" advTm="4000">
    <p:cover dir="rd"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6798E-176F-43A5-A0A2-E1246EBA90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290936"/>
      </p:ext>
    </p:extLst>
  </p:cSld>
  <p:clrMapOvr>
    <a:masterClrMapping/>
  </p:clrMapOvr>
  <p:transition spd="slow" advTm="4000">
    <p:cover dir="rd"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302A-6A96-4A6B-AA4D-9F497C5386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31499"/>
      </p:ext>
    </p:extLst>
  </p:cSld>
  <p:clrMapOvr>
    <a:masterClrMapping/>
  </p:clrMapOvr>
  <p:transition spd="slow" advTm="4000">
    <p:cover dir="rd"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0FA6-2B7D-4165-B8BB-F5326874225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737304"/>
      </p:ext>
    </p:extLst>
  </p:cSld>
  <p:clrMapOvr>
    <a:masterClrMapping/>
  </p:clrMapOvr>
  <p:transition spd="slow" advTm="4000">
    <p:cover dir="rd"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FF5E6-8259-48B8-BD28-0FE7BD6643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980048"/>
      </p:ext>
    </p:extLst>
  </p:cSld>
  <p:clrMapOvr>
    <a:masterClrMapping/>
  </p:clrMapOvr>
  <p:transition spd="slow" advTm="4000">
    <p:cover dir="rd"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34A7-AA05-41BC-B3DA-8C1AE1393F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050489"/>
      </p:ext>
    </p:extLst>
  </p:cSld>
  <p:clrMapOvr>
    <a:masterClrMapping/>
  </p:clrMapOvr>
  <p:transition spd="slow" advTm="4000">
    <p:cover dir="rd"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B3826-4FE5-4A05-BF19-3E62BA46BE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631182"/>
      </p:ext>
    </p:extLst>
  </p:cSld>
  <p:clrMapOvr>
    <a:masterClrMapping/>
  </p:clrMapOvr>
  <p:transition spd="slow" advTm="4000">
    <p:cover dir="rd"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9FC8A-C692-4BB3-948D-9F405BFDEA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467453"/>
      </p:ext>
    </p:extLst>
  </p:cSld>
  <p:clrMapOvr>
    <a:masterClrMapping/>
  </p:clrMapOvr>
  <p:transition spd="slow" advTm="4000">
    <p:cover dir="rd"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3A3DF-7869-49F9-A9A1-D1AE618E11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657239"/>
      </p:ext>
    </p:extLst>
  </p:cSld>
  <p:clrMapOvr>
    <a:masterClrMapping/>
  </p:clrMapOvr>
  <p:transition spd="slow" advTm="4000">
    <p:cover dir="r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3A3DF-7869-49F9-A9A1-D1AE618E11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898435"/>
      </p:ext>
    </p:extLst>
  </p:cSld>
  <p:clrMapOvr>
    <a:masterClrMapping/>
  </p:clrMapOvr>
  <p:transition spd="slow" advTm="4000">
    <p:cover dir="rd"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28AA8-499F-4AC9-88CA-F207A3B8951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391931"/>
      </p:ext>
    </p:extLst>
  </p:cSld>
  <p:clrMapOvr>
    <a:masterClrMapping/>
  </p:clrMapOvr>
  <p:transition spd="slow" advTm="4000">
    <p:cover dir="rd"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B7992-9490-4C5D-A8ED-60F74DDEA04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800664"/>
      </p:ext>
    </p:extLst>
  </p:cSld>
  <p:clrMapOvr>
    <a:masterClrMapping/>
  </p:clrMapOvr>
  <p:transition spd="slow" advTm="4000">
    <p:cover dir="rd"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B8EAA-BC39-4BB7-B31E-AF2E1EDF4B3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077665"/>
      </p:ext>
    </p:extLst>
  </p:cSld>
  <p:clrMapOvr>
    <a:masterClrMapping/>
  </p:clrMapOvr>
  <p:transition spd="slow" advTm="4000">
    <p:cover dir="rd"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6798E-176F-43A5-A0A2-E1246EBA90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087351"/>
      </p:ext>
    </p:extLst>
  </p:cSld>
  <p:clrMapOvr>
    <a:masterClrMapping/>
  </p:clrMapOvr>
  <p:transition spd="slow" advTm="4000">
    <p:cover dir="rd"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302A-6A96-4A6B-AA4D-9F497C5386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522584"/>
      </p:ext>
    </p:extLst>
  </p:cSld>
  <p:clrMapOvr>
    <a:masterClrMapping/>
  </p:clrMapOvr>
  <p:transition spd="slow" advTm="4000">
    <p:cover dir="rd"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0FA6-2B7D-4165-B8BB-F5326874225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558774"/>
      </p:ext>
    </p:extLst>
  </p:cSld>
  <p:clrMapOvr>
    <a:masterClrMapping/>
  </p:clrMapOvr>
  <p:transition spd="slow" advTm="4000">
    <p:cover dir="rd"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FF5E6-8259-48B8-BD28-0FE7BD6643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427048"/>
      </p:ext>
    </p:extLst>
  </p:cSld>
  <p:clrMapOvr>
    <a:masterClrMapping/>
  </p:clrMapOvr>
  <p:transition spd="slow" advTm="4000">
    <p:cover dir="rd"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34A7-AA05-41BC-B3DA-8C1AE1393F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60492"/>
      </p:ext>
    </p:extLst>
  </p:cSld>
  <p:clrMapOvr>
    <a:masterClrMapping/>
  </p:clrMapOvr>
  <p:transition spd="slow" advTm="4000">
    <p:cover dir="rd"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B3826-4FE5-4A05-BF19-3E62BA46BE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592235"/>
      </p:ext>
    </p:extLst>
  </p:cSld>
  <p:clrMapOvr>
    <a:masterClrMapping/>
  </p:clrMapOvr>
  <p:transition spd="slow" advTm="4000">
    <p:cover dir="rd"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9FC8A-C692-4BB3-948D-9F405BFDEA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33653"/>
      </p:ext>
    </p:extLst>
  </p:cSld>
  <p:clrMapOvr>
    <a:masterClrMapping/>
  </p:clrMapOvr>
  <p:transition spd="slow" advTm="4000">
    <p:cover dir="r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28AA8-499F-4AC9-88CA-F207A3B8951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7862"/>
      </p:ext>
    </p:extLst>
  </p:cSld>
  <p:clrMapOvr>
    <a:masterClrMapping/>
  </p:clrMapOvr>
  <p:transition spd="slow" advTm="4000">
    <p:cover dir="rd"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3A3DF-7869-49F9-A9A1-D1AE618E11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218552"/>
      </p:ext>
    </p:extLst>
  </p:cSld>
  <p:clrMapOvr>
    <a:masterClrMapping/>
  </p:clrMapOvr>
  <p:transition spd="slow" advTm="4000">
    <p:cover dir="rd"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28AA8-499F-4AC9-88CA-F207A3B8951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023442"/>
      </p:ext>
    </p:extLst>
  </p:cSld>
  <p:clrMapOvr>
    <a:masterClrMapping/>
  </p:clrMapOvr>
  <p:transition spd="slow" advTm="4000">
    <p:cover dir="rd"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B7992-9490-4C5D-A8ED-60F74DDEA04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227797"/>
      </p:ext>
    </p:extLst>
  </p:cSld>
  <p:clrMapOvr>
    <a:masterClrMapping/>
  </p:clrMapOvr>
  <p:transition spd="slow" advTm="4000">
    <p:cover dir="rd"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B8EAA-BC39-4BB7-B31E-AF2E1EDF4B3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172925"/>
      </p:ext>
    </p:extLst>
  </p:cSld>
  <p:clrMapOvr>
    <a:masterClrMapping/>
  </p:clrMapOvr>
  <p:transition spd="slow" advTm="4000">
    <p:cover dir="rd"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6798E-176F-43A5-A0A2-E1246EBA90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433296"/>
      </p:ext>
    </p:extLst>
  </p:cSld>
  <p:clrMapOvr>
    <a:masterClrMapping/>
  </p:clrMapOvr>
  <p:transition spd="slow" advTm="4000">
    <p:cover dir="rd"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302A-6A96-4A6B-AA4D-9F497C5386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615025"/>
      </p:ext>
    </p:extLst>
  </p:cSld>
  <p:clrMapOvr>
    <a:masterClrMapping/>
  </p:clrMapOvr>
  <p:transition spd="slow" advTm="4000">
    <p:cover dir="rd"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0FA6-2B7D-4165-B8BB-F5326874225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157008"/>
      </p:ext>
    </p:extLst>
  </p:cSld>
  <p:clrMapOvr>
    <a:masterClrMapping/>
  </p:clrMapOvr>
  <p:transition spd="slow" advTm="4000">
    <p:cover dir="rd"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FF5E6-8259-48B8-BD28-0FE7BD6643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351578"/>
      </p:ext>
    </p:extLst>
  </p:cSld>
  <p:clrMapOvr>
    <a:masterClrMapping/>
  </p:clrMapOvr>
  <p:transition spd="slow" advTm="4000">
    <p:cover dir="rd"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34A7-AA05-41BC-B3DA-8C1AE1393F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562538"/>
      </p:ext>
    </p:extLst>
  </p:cSld>
  <p:clrMapOvr>
    <a:masterClrMapping/>
  </p:clrMapOvr>
  <p:transition spd="slow" advTm="4000">
    <p:cover dir="rd"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B3826-4FE5-4A05-BF19-3E62BA46BE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110287"/>
      </p:ext>
    </p:extLst>
  </p:cSld>
  <p:clrMapOvr>
    <a:masterClrMapping/>
  </p:clrMapOvr>
  <p:transition spd="slow" advTm="4000">
    <p:cover dir="r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B7992-9490-4C5D-A8ED-60F74DDEA04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550131"/>
      </p:ext>
    </p:extLst>
  </p:cSld>
  <p:clrMapOvr>
    <a:masterClrMapping/>
  </p:clrMapOvr>
  <p:transition spd="slow" advTm="4000">
    <p:cover dir="rd"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9FC8A-C692-4BB3-948D-9F405BFDEA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45800"/>
      </p:ext>
    </p:extLst>
  </p:cSld>
  <p:clrMapOvr>
    <a:masterClrMapping/>
  </p:clrMapOvr>
  <p:transition spd="slow" advTm="4000">
    <p:cover dir="rd"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3A3DF-7869-49F9-A9A1-D1AE618E11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130484"/>
      </p:ext>
    </p:extLst>
  </p:cSld>
  <p:clrMapOvr>
    <a:masterClrMapping/>
  </p:clrMapOvr>
  <p:transition spd="slow" advTm="4000">
    <p:cover dir="rd"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28AA8-499F-4AC9-88CA-F207A3B8951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78693"/>
      </p:ext>
    </p:extLst>
  </p:cSld>
  <p:clrMapOvr>
    <a:masterClrMapping/>
  </p:clrMapOvr>
  <p:transition spd="slow" advTm="4000">
    <p:cover dir="rd"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B7992-9490-4C5D-A8ED-60F74DDEA04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056683"/>
      </p:ext>
    </p:extLst>
  </p:cSld>
  <p:clrMapOvr>
    <a:masterClrMapping/>
  </p:clrMapOvr>
  <p:transition spd="slow" advTm="4000">
    <p:cover dir="rd"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B8EAA-BC39-4BB7-B31E-AF2E1EDF4B3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183359"/>
      </p:ext>
    </p:extLst>
  </p:cSld>
  <p:clrMapOvr>
    <a:masterClrMapping/>
  </p:clrMapOvr>
  <p:transition spd="slow" advTm="4000">
    <p:cover dir="rd"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6798E-176F-43A5-A0A2-E1246EBA90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208389"/>
      </p:ext>
    </p:extLst>
  </p:cSld>
  <p:clrMapOvr>
    <a:masterClrMapping/>
  </p:clrMapOvr>
  <p:transition spd="slow" advTm="4000">
    <p:cover dir="rd"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302A-6A96-4A6B-AA4D-9F497C5386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533502"/>
      </p:ext>
    </p:extLst>
  </p:cSld>
  <p:clrMapOvr>
    <a:masterClrMapping/>
  </p:clrMapOvr>
  <p:transition spd="slow" advTm="4000">
    <p:cover dir="rd"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0FA6-2B7D-4165-B8BB-F5326874225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27715"/>
      </p:ext>
    </p:extLst>
  </p:cSld>
  <p:clrMapOvr>
    <a:masterClrMapping/>
  </p:clrMapOvr>
  <p:transition spd="slow" advTm="4000">
    <p:cover dir="rd"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FF5E6-8259-48B8-BD28-0FE7BD6643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428274"/>
      </p:ext>
    </p:extLst>
  </p:cSld>
  <p:clrMapOvr>
    <a:masterClrMapping/>
  </p:clrMapOvr>
  <p:transition spd="slow" advTm="4000">
    <p:cover dir="rd"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34A7-AA05-41BC-B3DA-8C1AE1393F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958673"/>
      </p:ext>
    </p:extLst>
  </p:cSld>
  <p:clrMapOvr>
    <a:masterClrMapping/>
  </p:clrMapOvr>
  <p:transition spd="slow" advTm="4000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215F5-6819-4B81-B3C9-BD7D2B4D147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723695"/>
      </p:ext>
    </p:extLst>
  </p:cSld>
  <p:clrMapOvr>
    <a:masterClrMapping/>
  </p:clrMapOvr>
  <p:transition spd="slow" advTm="4000">
    <p:cover dir="r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B8EAA-BC39-4BB7-B31E-AF2E1EDF4B3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890495"/>
      </p:ext>
    </p:extLst>
  </p:cSld>
  <p:clrMapOvr>
    <a:masterClrMapping/>
  </p:clrMapOvr>
  <p:transition spd="slow" advTm="4000">
    <p:cover dir="rd"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B3826-4FE5-4A05-BF19-3E62BA46BE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474697"/>
      </p:ext>
    </p:extLst>
  </p:cSld>
  <p:clrMapOvr>
    <a:masterClrMapping/>
  </p:clrMapOvr>
  <p:transition spd="slow" advTm="4000">
    <p:cover dir="rd"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9FC8A-C692-4BB3-948D-9F405BFDEA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090484"/>
      </p:ext>
    </p:extLst>
  </p:cSld>
  <p:clrMapOvr>
    <a:masterClrMapping/>
  </p:clrMapOvr>
  <p:transition spd="slow" advTm="4000">
    <p:cover dir="rd"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3A3DF-7869-49F9-A9A1-D1AE618E11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28148"/>
      </p:ext>
    </p:extLst>
  </p:cSld>
  <p:clrMapOvr>
    <a:masterClrMapping/>
  </p:clrMapOvr>
  <p:transition spd="slow" advTm="4000">
    <p:cover dir="rd"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28AA8-499F-4AC9-88CA-F207A3B8951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60355"/>
      </p:ext>
    </p:extLst>
  </p:cSld>
  <p:clrMapOvr>
    <a:masterClrMapping/>
  </p:clrMapOvr>
  <p:transition spd="slow" advTm="4000">
    <p:cover dir="rd"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B7992-9490-4C5D-A8ED-60F74DDEA04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472610"/>
      </p:ext>
    </p:extLst>
  </p:cSld>
  <p:clrMapOvr>
    <a:masterClrMapping/>
  </p:clrMapOvr>
  <p:transition spd="slow" advTm="4000">
    <p:cover dir="rd"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B8EAA-BC39-4BB7-B31E-AF2E1EDF4B3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00511"/>
      </p:ext>
    </p:extLst>
  </p:cSld>
  <p:clrMapOvr>
    <a:masterClrMapping/>
  </p:clrMapOvr>
  <p:transition spd="slow" advTm="4000">
    <p:cover dir="rd"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6798E-176F-43A5-A0A2-E1246EBA90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395159"/>
      </p:ext>
    </p:extLst>
  </p:cSld>
  <p:clrMapOvr>
    <a:masterClrMapping/>
  </p:clrMapOvr>
  <p:transition spd="slow" advTm="4000">
    <p:cover dir="rd"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302A-6A96-4A6B-AA4D-9F497C5386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241485"/>
      </p:ext>
    </p:extLst>
  </p:cSld>
  <p:clrMapOvr>
    <a:masterClrMapping/>
  </p:clrMapOvr>
  <p:transition spd="slow" advTm="4000">
    <p:cover dir="rd"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0FA6-2B7D-4165-B8BB-F5326874225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731269"/>
      </p:ext>
    </p:extLst>
  </p:cSld>
  <p:clrMapOvr>
    <a:masterClrMapping/>
  </p:clrMapOvr>
  <p:transition spd="slow" advTm="4000">
    <p:cover dir="rd"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FF5E6-8259-48B8-BD28-0FE7BD6643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548623"/>
      </p:ext>
    </p:extLst>
  </p:cSld>
  <p:clrMapOvr>
    <a:masterClrMapping/>
  </p:clrMapOvr>
  <p:transition spd="slow" advTm="4000">
    <p:cover dir="r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6798E-176F-43A5-A0A2-E1246EBA90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206807"/>
      </p:ext>
    </p:extLst>
  </p:cSld>
  <p:clrMapOvr>
    <a:masterClrMapping/>
  </p:clrMapOvr>
  <p:transition spd="slow" advTm="4000">
    <p:cover dir="rd"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34A7-AA05-41BC-B3DA-8C1AE1393F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730861"/>
      </p:ext>
    </p:extLst>
  </p:cSld>
  <p:clrMapOvr>
    <a:masterClrMapping/>
  </p:clrMapOvr>
  <p:transition spd="slow" advTm="4000">
    <p:cover dir="rd"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B3826-4FE5-4A05-BF19-3E62BA46BE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461620"/>
      </p:ext>
    </p:extLst>
  </p:cSld>
  <p:clrMapOvr>
    <a:masterClrMapping/>
  </p:clrMapOvr>
  <p:transition spd="slow" advTm="4000">
    <p:cover dir="rd"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9FC8A-C692-4BB3-948D-9F405BFDEA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07728"/>
      </p:ext>
    </p:extLst>
  </p:cSld>
  <p:clrMapOvr>
    <a:masterClrMapping/>
  </p:clrMapOvr>
  <p:transition spd="slow" advTm="4000">
    <p:cover dir="rd"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3A3DF-7869-49F9-A9A1-D1AE618E11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88926"/>
      </p:ext>
    </p:extLst>
  </p:cSld>
  <p:clrMapOvr>
    <a:masterClrMapping/>
  </p:clrMapOvr>
  <p:transition spd="slow" advTm="4000">
    <p:cover dir="rd"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28AA8-499F-4AC9-88CA-F207A3B8951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603016"/>
      </p:ext>
    </p:extLst>
  </p:cSld>
  <p:clrMapOvr>
    <a:masterClrMapping/>
  </p:clrMapOvr>
  <p:transition spd="slow" advTm="4000">
    <p:cover dir="rd"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B7992-9490-4C5D-A8ED-60F74DDEA04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918877"/>
      </p:ext>
    </p:extLst>
  </p:cSld>
  <p:clrMapOvr>
    <a:masterClrMapping/>
  </p:clrMapOvr>
  <p:transition spd="slow" advTm="4000">
    <p:cover dir="rd"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B8EAA-BC39-4BB7-B31E-AF2E1EDF4B3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06380"/>
      </p:ext>
    </p:extLst>
  </p:cSld>
  <p:clrMapOvr>
    <a:masterClrMapping/>
  </p:clrMapOvr>
  <p:transition spd="slow" advTm="4000">
    <p:cover dir="rd"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6798E-176F-43A5-A0A2-E1246EBA90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936403"/>
      </p:ext>
    </p:extLst>
  </p:cSld>
  <p:clrMapOvr>
    <a:masterClrMapping/>
  </p:clrMapOvr>
  <p:transition spd="slow" advTm="4000">
    <p:cover dir="rd"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302A-6A96-4A6B-AA4D-9F497C5386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069775"/>
      </p:ext>
    </p:extLst>
  </p:cSld>
  <p:clrMapOvr>
    <a:masterClrMapping/>
  </p:clrMapOvr>
  <p:transition spd="slow" advTm="4000">
    <p:cover dir="rd"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0FA6-2B7D-4165-B8BB-F5326874225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02151"/>
      </p:ext>
    </p:extLst>
  </p:cSld>
  <p:clrMapOvr>
    <a:masterClrMapping/>
  </p:clrMapOvr>
  <p:transition spd="slow" advTm="4000">
    <p:cover dir="r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302A-6A96-4A6B-AA4D-9F497C5386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98683"/>
      </p:ext>
    </p:extLst>
  </p:cSld>
  <p:clrMapOvr>
    <a:masterClrMapping/>
  </p:clrMapOvr>
  <p:transition spd="slow" advTm="4000">
    <p:cover dir="rd"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FF5E6-8259-48B8-BD28-0FE7BD6643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774741"/>
      </p:ext>
    </p:extLst>
  </p:cSld>
  <p:clrMapOvr>
    <a:masterClrMapping/>
  </p:clrMapOvr>
  <p:transition spd="slow" advTm="4000">
    <p:cover dir="rd"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34A7-AA05-41BC-B3DA-8C1AE1393F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96098"/>
      </p:ext>
    </p:extLst>
  </p:cSld>
  <p:clrMapOvr>
    <a:masterClrMapping/>
  </p:clrMapOvr>
  <p:transition spd="slow" advTm="4000">
    <p:cover dir="rd"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B3826-4FE5-4A05-BF19-3E62BA46BE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395849"/>
      </p:ext>
    </p:extLst>
  </p:cSld>
  <p:clrMapOvr>
    <a:masterClrMapping/>
  </p:clrMapOvr>
  <p:transition spd="slow" advTm="4000">
    <p:cover dir="rd"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9FC8A-C692-4BB3-948D-9F405BFDEA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667472"/>
      </p:ext>
    </p:extLst>
  </p:cSld>
  <p:clrMapOvr>
    <a:masterClrMapping/>
  </p:clrMapOvr>
  <p:transition spd="slow" advTm="4000">
    <p:cover dir="rd"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3A3DF-7869-49F9-A9A1-D1AE618E11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584072"/>
      </p:ext>
    </p:extLst>
  </p:cSld>
  <p:clrMapOvr>
    <a:masterClrMapping/>
  </p:clrMapOvr>
  <p:transition spd="slow" advTm="4000">
    <p:cover dir="rd"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28AA8-499F-4AC9-88CA-F207A3B8951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662880"/>
      </p:ext>
    </p:extLst>
  </p:cSld>
  <p:clrMapOvr>
    <a:masterClrMapping/>
  </p:clrMapOvr>
  <p:transition spd="slow" advTm="4000">
    <p:cover dir="rd"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B7992-9490-4C5D-A8ED-60F74DDEA04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04554"/>
      </p:ext>
    </p:extLst>
  </p:cSld>
  <p:clrMapOvr>
    <a:masterClrMapping/>
  </p:clrMapOvr>
  <p:transition spd="slow" advTm="4000">
    <p:cover dir="rd"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B8EAA-BC39-4BB7-B31E-AF2E1EDF4B3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316813"/>
      </p:ext>
    </p:extLst>
  </p:cSld>
  <p:clrMapOvr>
    <a:masterClrMapping/>
  </p:clrMapOvr>
  <p:transition spd="slow" advTm="4000">
    <p:cover dir="rd"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6798E-176F-43A5-A0A2-E1246EBA90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580929"/>
      </p:ext>
    </p:extLst>
  </p:cSld>
  <p:clrMapOvr>
    <a:masterClrMapping/>
  </p:clrMapOvr>
  <p:transition spd="slow" advTm="4000">
    <p:cover dir="rd"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302A-6A96-4A6B-AA4D-9F497C5386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295435"/>
      </p:ext>
    </p:extLst>
  </p:cSld>
  <p:clrMapOvr>
    <a:masterClrMapping/>
  </p:clrMapOvr>
  <p:transition spd="slow" advTm="4000">
    <p:cover dir="r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0FA6-2B7D-4165-B8BB-F5326874225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553133"/>
      </p:ext>
    </p:extLst>
  </p:cSld>
  <p:clrMapOvr>
    <a:masterClrMapping/>
  </p:clrMapOvr>
  <p:transition spd="slow" advTm="4000">
    <p:cover dir="rd"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0FA6-2B7D-4165-B8BB-F5326874225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672271"/>
      </p:ext>
    </p:extLst>
  </p:cSld>
  <p:clrMapOvr>
    <a:masterClrMapping/>
  </p:clrMapOvr>
  <p:transition spd="slow" advTm="4000">
    <p:cover dir="rd"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FF5E6-8259-48B8-BD28-0FE7BD6643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694978"/>
      </p:ext>
    </p:extLst>
  </p:cSld>
  <p:clrMapOvr>
    <a:masterClrMapping/>
  </p:clrMapOvr>
  <p:transition spd="slow" advTm="4000">
    <p:cover dir="rd"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34A7-AA05-41BC-B3DA-8C1AE1393F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355800"/>
      </p:ext>
    </p:extLst>
  </p:cSld>
  <p:clrMapOvr>
    <a:masterClrMapping/>
  </p:clrMapOvr>
  <p:transition spd="slow" advTm="4000">
    <p:cover dir="rd"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B3826-4FE5-4A05-BF19-3E62BA46BE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40711"/>
      </p:ext>
    </p:extLst>
  </p:cSld>
  <p:clrMapOvr>
    <a:masterClrMapping/>
  </p:clrMapOvr>
  <p:transition spd="slow" advTm="4000">
    <p:cover dir="rd"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9FC8A-C692-4BB3-948D-9F405BFDEA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69114"/>
      </p:ext>
    </p:extLst>
  </p:cSld>
  <p:clrMapOvr>
    <a:masterClrMapping/>
  </p:clrMapOvr>
  <p:transition spd="slow" advTm="4000">
    <p:cover dir="rd"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3A3DF-7869-49F9-A9A1-D1AE618E11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338337"/>
      </p:ext>
    </p:extLst>
  </p:cSld>
  <p:clrMapOvr>
    <a:masterClrMapping/>
  </p:clrMapOvr>
  <p:transition spd="slow" advTm="4000">
    <p:cover dir="rd"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28AA8-499F-4AC9-88CA-F207A3B8951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386699"/>
      </p:ext>
    </p:extLst>
  </p:cSld>
  <p:clrMapOvr>
    <a:masterClrMapping/>
  </p:clrMapOvr>
  <p:transition spd="slow" advTm="4000">
    <p:cover dir="rd"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B7992-9490-4C5D-A8ED-60F74DDEA04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79807"/>
      </p:ext>
    </p:extLst>
  </p:cSld>
  <p:clrMapOvr>
    <a:masterClrMapping/>
  </p:clrMapOvr>
  <p:transition spd="slow" advTm="4000">
    <p:cover dir="rd"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B8EAA-BC39-4BB7-B31E-AF2E1EDF4B3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295822"/>
      </p:ext>
    </p:extLst>
  </p:cSld>
  <p:clrMapOvr>
    <a:masterClrMapping/>
  </p:clrMapOvr>
  <p:transition spd="slow" advTm="4000">
    <p:cover dir="rd"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6798E-176F-43A5-A0A2-E1246EBA90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75947"/>
      </p:ext>
    </p:extLst>
  </p:cSld>
  <p:clrMapOvr>
    <a:masterClrMapping/>
  </p:clrMapOvr>
  <p:transition spd="slow" advTm="4000">
    <p:cover dir="r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FF5E6-8259-48B8-BD28-0FE7BD6643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284642"/>
      </p:ext>
    </p:extLst>
  </p:cSld>
  <p:clrMapOvr>
    <a:masterClrMapping/>
  </p:clrMapOvr>
  <p:transition spd="slow" advTm="4000">
    <p:cover dir="rd"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302A-6A96-4A6B-AA4D-9F497C5386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2839"/>
      </p:ext>
    </p:extLst>
  </p:cSld>
  <p:clrMapOvr>
    <a:masterClrMapping/>
  </p:clrMapOvr>
  <p:transition spd="slow" advTm="4000">
    <p:cover dir="rd"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0FA6-2B7D-4165-B8BB-F5326874225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17469"/>
      </p:ext>
    </p:extLst>
  </p:cSld>
  <p:clrMapOvr>
    <a:masterClrMapping/>
  </p:clrMapOvr>
  <p:transition spd="slow" advTm="4000">
    <p:cover dir="r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34A7-AA05-41BC-B3DA-8C1AE1393F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047891"/>
      </p:ext>
    </p:extLst>
  </p:cSld>
  <p:clrMapOvr>
    <a:masterClrMapping/>
  </p:clrMapOvr>
  <p:transition spd="slow" advTm="4000">
    <p:cover dir="r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B3826-4FE5-4A05-BF19-3E62BA46BE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032668"/>
      </p:ext>
    </p:extLst>
  </p:cSld>
  <p:clrMapOvr>
    <a:masterClrMapping/>
  </p:clrMapOvr>
  <p:transition spd="slow" advTm="4000">
    <p:cover dir="r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9FC8A-C692-4BB3-948D-9F405BFDEA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517244"/>
      </p:ext>
    </p:extLst>
  </p:cSld>
  <p:clrMapOvr>
    <a:masterClrMapping/>
  </p:clrMapOvr>
  <p:transition spd="slow" advTm="4000">
    <p:cover dir="r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3A3DF-7869-49F9-A9A1-D1AE618E11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280300"/>
      </p:ext>
    </p:extLst>
  </p:cSld>
  <p:clrMapOvr>
    <a:masterClrMapping/>
  </p:clrMapOvr>
  <p:transition spd="slow" advTm="4000">
    <p:cover dir="r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28AA8-499F-4AC9-88CA-F207A3B8951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729783"/>
      </p:ext>
    </p:extLst>
  </p:cSld>
  <p:clrMapOvr>
    <a:masterClrMapping/>
  </p:clrMapOvr>
  <p:transition spd="slow" advTm="4000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17058-BA65-4981-B78E-1ECC0CDFAE4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239642"/>
      </p:ext>
    </p:extLst>
  </p:cSld>
  <p:clrMapOvr>
    <a:masterClrMapping/>
  </p:clrMapOvr>
  <p:transition spd="slow" advTm="4000">
    <p:cover dir="r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B7992-9490-4C5D-A8ED-60F74DDEA04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659290"/>
      </p:ext>
    </p:extLst>
  </p:cSld>
  <p:clrMapOvr>
    <a:masterClrMapping/>
  </p:clrMapOvr>
  <p:transition spd="slow" advTm="4000">
    <p:cover dir="r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B8EAA-BC39-4BB7-B31E-AF2E1EDF4B3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3174"/>
      </p:ext>
    </p:extLst>
  </p:cSld>
  <p:clrMapOvr>
    <a:masterClrMapping/>
  </p:clrMapOvr>
  <p:transition spd="slow" advTm="4000">
    <p:cover dir="r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6798E-176F-43A5-A0A2-E1246EBA90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8871"/>
      </p:ext>
    </p:extLst>
  </p:cSld>
  <p:clrMapOvr>
    <a:masterClrMapping/>
  </p:clrMapOvr>
  <p:transition spd="slow" advTm="4000">
    <p:cover dir="r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302A-6A96-4A6B-AA4D-9F497C5386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423219"/>
      </p:ext>
    </p:extLst>
  </p:cSld>
  <p:clrMapOvr>
    <a:masterClrMapping/>
  </p:clrMapOvr>
  <p:transition spd="slow" advTm="4000">
    <p:cover dir="r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0FA6-2B7D-4165-B8BB-F5326874225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313503"/>
      </p:ext>
    </p:extLst>
  </p:cSld>
  <p:clrMapOvr>
    <a:masterClrMapping/>
  </p:clrMapOvr>
  <p:transition spd="slow" advTm="4000">
    <p:cover dir="r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FF5E6-8259-48B8-BD28-0FE7BD6643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180825"/>
      </p:ext>
    </p:extLst>
  </p:cSld>
  <p:clrMapOvr>
    <a:masterClrMapping/>
  </p:clrMapOvr>
  <p:transition spd="slow" advTm="4000">
    <p:cover dir="r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34A7-AA05-41BC-B3DA-8C1AE1393F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445868"/>
      </p:ext>
    </p:extLst>
  </p:cSld>
  <p:clrMapOvr>
    <a:masterClrMapping/>
  </p:clrMapOvr>
  <p:transition spd="slow" advTm="4000">
    <p:cover dir="r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B3826-4FE5-4A05-BF19-3E62BA46BE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577560"/>
      </p:ext>
    </p:extLst>
  </p:cSld>
  <p:clrMapOvr>
    <a:masterClrMapping/>
  </p:clrMapOvr>
  <p:transition spd="slow" advTm="4000">
    <p:cover dir="r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9FC8A-C692-4BB3-948D-9F405BFDEA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700431"/>
      </p:ext>
    </p:extLst>
  </p:cSld>
  <p:clrMapOvr>
    <a:masterClrMapping/>
  </p:clrMapOvr>
  <p:transition spd="slow" advTm="4000">
    <p:cover dir="r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3A3DF-7869-49F9-A9A1-D1AE618E11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392857"/>
      </p:ext>
    </p:extLst>
  </p:cSld>
  <p:clrMapOvr>
    <a:masterClrMapping/>
  </p:clrMapOvr>
  <p:transition spd="slow" advTm="4000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D2540-7C9D-45B3-873B-4EB71053905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52671"/>
      </p:ext>
    </p:extLst>
  </p:cSld>
  <p:clrMapOvr>
    <a:masterClrMapping/>
  </p:clrMapOvr>
  <p:transition spd="slow" advTm="4000">
    <p:cover dir="r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28AA8-499F-4AC9-88CA-F207A3B8951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37414"/>
      </p:ext>
    </p:extLst>
  </p:cSld>
  <p:clrMapOvr>
    <a:masterClrMapping/>
  </p:clrMapOvr>
  <p:transition spd="slow" advTm="4000">
    <p:cover dir="r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B7992-9490-4C5D-A8ED-60F74DDEA04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98109"/>
      </p:ext>
    </p:extLst>
  </p:cSld>
  <p:clrMapOvr>
    <a:masterClrMapping/>
  </p:clrMapOvr>
  <p:transition spd="slow" advTm="4000">
    <p:cover dir="r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B8EAA-BC39-4BB7-B31E-AF2E1EDF4B3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94721"/>
      </p:ext>
    </p:extLst>
  </p:cSld>
  <p:clrMapOvr>
    <a:masterClrMapping/>
  </p:clrMapOvr>
  <p:transition spd="slow" advTm="4000">
    <p:cover dir="r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6798E-176F-43A5-A0A2-E1246EBA90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557187"/>
      </p:ext>
    </p:extLst>
  </p:cSld>
  <p:clrMapOvr>
    <a:masterClrMapping/>
  </p:clrMapOvr>
  <p:transition spd="slow" advTm="4000">
    <p:cover dir="r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302A-6A96-4A6B-AA4D-9F497C5386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354493"/>
      </p:ext>
    </p:extLst>
  </p:cSld>
  <p:clrMapOvr>
    <a:masterClrMapping/>
  </p:clrMapOvr>
  <p:transition spd="slow" advTm="4000">
    <p:cover dir="r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0FA6-2B7D-4165-B8BB-F5326874225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749727"/>
      </p:ext>
    </p:extLst>
  </p:cSld>
  <p:clrMapOvr>
    <a:masterClrMapping/>
  </p:clrMapOvr>
  <p:transition spd="slow" advTm="4000">
    <p:cover dir="r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FF5E6-8259-48B8-BD28-0FE7BD6643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560137"/>
      </p:ext>
    </p:extLst>
  </p:cSld>
  <p:clrMapOvr>
    <a:masterClrMapping/>
  </p:clrMapOvr>
  <p:transition spd="slow" advTm="4000">
    <p:cover dir="r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34A7-AA05-41BC-B3DA-8C1AE1393F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13512"/>
      </p:ext>
    </p:extLst>
  </p:cSld>
  <p:clrMapOvr>
    <a:masterClrMapping/>
  </p:clrMapOvr>
  <p:transition spd="slow" advTm="4000">
    <p:cover dir="r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B3826-4FE5-4A05-BF19-3E62BA46BE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16746"/>
      </p:ext>
    </p:extLst>
  </p:cSld>
  <p:clrMapOvr>
    <a:masterClrMapping/>
  </p:clrMapOvr>
  <p:transition spd="slow" advTm="4000">
    <p:cover dir="r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9FC8A-C692-4BB3-948D-9F405BFDEA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842009"/>
      </p:ext>
    </p:extLst>
  </p:cSld>
  <p:clrMapOvr>
    <a:masterClrMapping/>
  </p:clrMapOvr>
  <p:transition spd="slow" advTm="4000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21388-6161-4DD1-8522-BCDD2BD6FD9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635088"/>
      </p:ext>
    </p:extLst>
  </p:cSld>
  <p:clrMapOvr>
    <a:masterClrMapping/>
  </p:clrMapOvr>
  <p:transition spd="slow" advTm="4000">
    <p:cover dir="r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3A3DF-7869-49F9-A9A1-D1AE618E11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784761"/>
      </p:ext>
    </p:extLst>
  </p:cSld>
  <p:clrMapOvr>
    <a:masterClrMapping/>
  </p:clrMapOvr>
  <p:transition spd="slow" advTm="4000">
    <p:cover dir="r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28AA8-499F-4AC9-88CA-F207A3B8951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74659"/>
      </p:ext>
    </p:extLst>
  </p:cSld>
  <p:clrMapOvr>
    <a:masterClrMapping/>
  </p:clrMapOvr>
  <p:transition spd="slow" advTm="4000">
    <p:cover dir="r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B7992-9490-4C5D-A8ED-60F74DDEA04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33243"/>
      </p:ext>
    </p:extLst>
  </p:cSld>
  <p:clrMapOvr>
    <a:masterClrMapping/>
  </p:clrMapOvr>
  <p:transition spd="slow" advTm="4000">
    <p:cover dir="r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B8EAA-BC39-4BB7-B31E-AF2E1EDF4B3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172121"/>
      </p:ext>
    </p:extLst>
  </p:cSld>
  <p:clrMapOvr>
    <a:masterClrMapping/>
  </p:clrMapOvr>
  <p:transition spd="slow" advTm="4000">
    <p:cover dir="r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6798E-176F-43A5-A0A2-E1246EBA90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726154"/>
      </p:ext>
    </p:extLst>
  </p:cSld>
  <p:clrMapOvr>
    <a:masterClrMapping/>
  </p:clrMapOvr>
  <p:transition spd="slow" advTm="4000">
    <p:cover dir="r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302A-6A96-4A6B-AA4D-9F497C5386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448483"/>
      </p:ext>
    </p:extLst>
  </p:cSld>
  <p:clrMapOvr>
    <a:masterClrMapping/>
  </p:clrMapOvr>
  <p:transition spd="slow" advTm="4000">
    <p:cover dir="r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0FA6-2B7D-4165-B8BB-F5326874225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554594"/>
      </p:ext>
    </p:extLst>
  </p:cSld>
  <p:clrMapOvr>
    <a:masterClrMapping/>
  </p:clrMapOvr>
  <p:transition spd="slow" advTm="4000">
    <p:cover dir="rd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FF5E6-8259-48B8-BD28-0FE7BD6643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77586"/>
      </p:ext>
    </p:extLst>
  </p:cSld>
  <p:clrMapOvr>
    <a:masterClrMapping/>
  </p:clrMapOvr>
  <p:transition spd="slow" advTm="4000">
    <p:cover dir="rd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34A7-AA05-41BC-B3DA-8C1AE1393F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892882"/>
      </p:ext>
    </p:extLst>
  </p:cSld>
  <p:clrMapOvr>
    <a:masterClrMapping/>
  </p:clrMapOvr>
  <p:transition spd="slow" advTm="4000">
    <p:cover dir="r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B3826-4FE5-4A05-BF19-3E62BA46BE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867809"/>
      </p:ext>
    </p:extLst>
  </p:cSld>
  <p:clrMapOvr>
    <a:masterClrMapping/>
  </p:clrMapOvr>
  <p:transition spd="slow" advTm="4000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0EBC1-4E95-47CD-8967-386102A7740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071411"/>
      </p:ext>
    </p:extLst>
  </p:cSld>
  <p:clrMapOvr>
    <a:masterClrMapping/>
  </p:clrMapOvr>
  <p:transition spd="slow" advTm="4000">
    <p:cover dir="rd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9FC8A-C692-4BB3-948D-9F405BFDEA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948145"/>
      </p:ext>
    </p:extLst>
  </p:cSld>
  <p:clrMapOvr>
    <a:masterClrMapping/>
  </p:clrMapOvr>
  <p:transition spd="slow" advTm="4000">
    <p:cover dir="r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3A3DF-7869-49F9-A9A1-D1AE618E11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306149"/>
      </p:ext>
    </p:extLst>
  </p:cSld>
  <p:clrMapOvr>
    <a:masterClrMapping/>
  </p:clrMapOvr>
  <p:transition spd="slow" advTm="4000">
    <p:cover dir="r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28AA8-499F-4AC9-88CA-F207A3B8951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810539"/>
      </p:ext>
    </p:extLst>
  </p:cSld>
  <p:clrMapOvr>
    <a:masterClrMapping/>
  </p:clrMapOvr>
  <p:transition spd="slow" advTm="4000">
    <p:cover dir="r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B7992-9490-4C5D-A8ED-60F74DDEA04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896043"/>
      </p:ext>
    </p:extLst>
  </p:cSld>
  <p:clrMapOvr>
    <a:masterClrMapping/>
  </p:clrMapOvr>
  <p:transition spd="slow" advTm="4000">
    <p:cover dir="r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B8EAA-BC39-4BB7-B31E-AF2E1EDF4B3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737762"/>
      </p:ext>
    </p:extLst>
  </p:cSld>
  <p:clrMapOvr>
    <a:masterClrMapping/>
  </p:clrMapOvr>
  <p:transition spd="slow" advTm="4000">
    <p:cover dir="r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6798E-176F-43A5-A0A2-E1246EBA90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156388"/>
      </p:ext>
    </p:extLst>
  </p:cSld>
  <p:clrMapOvr>
    <a:masterClrMapping/>
  </p:clrMapOvr>
  <p:transition spd="slow" advTm="4000">
    <p:cover dir="r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302A-6A96-4A6B-AA4D-9F497C5386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010236"/>
      </p:ext>
    </p:extLst>
  </p:cSld>
  <p:clrMapOvr>
    <a:masterClrMapping/>
  </p:clrMapOvr>
  <p:transition spd="slow" advTm="4000">
    <p:cover dir="r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0FA6-2B7D-4165-B8BB-F5326874225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860962"/>
      </p:ext>
    </p:extLst>
  </p:cSld>
  <p:clrMapOvr>
    <a:masterClrMapping/>
  </p:clrMapOvr>
  <p:transition spd="slow" advTm="4000">
    <p:cover dir="r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FF5E6-8259-48B8-BD28-0FE7BD6643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496208"/>
      </p:ext>
    </p:extLst>
  </p:cSld>
  <p:clrMapOvr>
    <a:masterClrMapping/>
  </p:clrMapOvr>
  <p:transition spd="slow" advTm="4000">
    <p:cover dir="r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34A7-AA05-41BC-B3DA-8C1AE1393F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544528"/>
      </p:ext>
    </p:extLst>
  </p:cSld>
  <p:clrMapOvr>
    <a:masterClrMapping/>
  </p:clrMapOvr>
  <p:transition spd="slow" advTm="4000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0A64E-1B6F-440D-8146-EC3AF9D7713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345542"/>
      </p:ext>
    </p:extLst>
  </p:cSld>
  <p:clrMapOvr>
    <a:masterClrMapping/>
  </p:clrMapOvr>
  <p:transition spd="slow" advTm="4000">
    <p:cover dir="rd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B3826-4FE5-4A05-BF19-3E62BA46BE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29988"/>
      </p:ext>
    </p:extLst>
  </p:cSld>
  <p:clrMapOvr>
    <a:masterClrMapping/>
  </p:clrMapOvr>
  <p:transition spd="slow" advTm="4000">
    <p:cover dir="rd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9FC8A-C692-4BB3-948D-9F405BFDEA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491391"/>
      </p:ext>
    </p:extLst>
  </p:cSld>
  <p:clrMapOvr>
    <a:masterClrMapping/>
  </p:clrMapOvr>
  <p:transition spd="slow" advTm="4000">
    <p:cover dir="rd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3A3DF-7869-49F9-A9A1-D1AE618E11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422482"/>
      </p:ext>
    </p:extLst>
  </p:cSld>
  <p:clrMapOvr>
    <a:masterClrMapping/>
  </p:clrMapOvr>
  <p:transition spd="slow" advTm="4000">
    <p:cover dir="rd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28AA8-499F-4AC9-88CA-F207A3B8951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76553"/>
      </p:ext>
    </p:extLst>
  </p:cSld>
  <p:clrMapOvr>
    <a:masterClrMapping/>
  </p:clrMapOvr>
  <p:transition spd="slow" advTm="4000">
    <p:cover dir="rd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B7992-9490-4C5D-A8ED-60F74DDEA04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73308"/>
      </p:ext>
    </p:extLst>
  </p:cSld>
  <p:clrMapOvr>
    <a:masterClrMapping/>
  </p:clrMapOvr>
  <p:transition spd="slow" advTm="4000">
    <p:cover dir="rd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B8EAA-BC39-4BB7-B31E-AF2E1EDF4B3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656843"/>
      </p:ext>
    </p:extLst>
  </p:cSld>
  <p:clrMapOvr>
    <a:masterClrMapping/>
  </p:clrMapOvr>
  <p:transition spd="slow" advTm="4000">
    <p:cover dir="rd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6798E-176F-43A5-A0A2-E1246EBA90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260147"/>
      </p:ext>
    </p:extLst>
  </p:cSld>
  <p:clrMapOvr>
    <a:masterClrMapping/>
  </p:clrMapOvr>
  <p:transition spd="slow" advTm="4000">
    <p:cover dir="rd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302A-6A96-4A6B-AA4D-9F497C5386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343388"/>
      </p:ext>
    </p:extLst>
  </p:cSld>
  <p:clrMapOvr>
    <a:masterClrMapping/>
  </p:clrMapOvr>
  <p:transition spd="slow" advTm="4000">
    <p:cover dir="rd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0FA6-2B7D-4165-B8BB-F5326874225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746000"/>
      </p:ext>
    </p:extLst>
  </p:cSld>
  <p:clrMapOvr>
    <a:masterClrMapping/>
  </p:clrMapOvr>
  <p:transition spd="slow" advTm="4000">
    <p:cover dir="rd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FF5E6-8259-48B8-BD28-0FE7BD6643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608291"/>
      </p:ext>
    </p:extLst>
  </p:cSld>
  <p:clrMapOvr>
    <a:masterClrMapping/>
  </p:clrMapOvr>
  <p:transition spd="slow" advTm="4000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35DD5-BA2C-47F0-B01D-5CE4D9583CB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19000"/>
      </p:ext>
    </p:extLst>
  </p:cSld>
  <p:clrMapOvr>
    <a:masterClrMapping/>
  </p:clrMapOvr>
  <p:transition spd="slow" advTm="4000">
    <p:cover dir="rd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34A7-AA05-41BC-B3DA-8C1AE1393F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950341"/>
      </p:ext>
    </p:extLst>
  </p:cSld>
  <p:clrMapOvr>
    <a:masterClrMapping/>
  </p:clrMapOvr>
  <p:transition spd="slow" advTm="4000">
    <p:cover dir="rd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B3826-4FE5-4A05-BF19-3E62BA46BE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058039"/>
      </p:ext>
    </p:extLst>
  </p:cSld>
  <p:clrMapOvr>
    <a:masterClrMapping/>
  </p:clrMapOvr>
  <p:transition spd="slow" advTm="4000">
    <p:cover dir="rd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9FC8A-C692-4BB3-948D-9F405BFDEA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752674"/>
      </p:ext>
    </p:extLst>
  </p:cSld>
  <p:clrMapOvr>
    <a:masterClrMapping/>
  </p:clrMapOvr>
  <p:transition spd="slow" advTm="4000">
    <p:cover dir="rd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3A3DF-7869-49F9-A9A1-D1AE618E11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42414"/>
      </p:ext>
    </p:extLst>
  </p:cSld>
  <p:clrMapOvr>
    <a:masterClrMapping/>
  </p:clrMapOvr>
  <p:transition spd="slow" advTm="4000">
    <p:cover dir="rd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28AA8-499F-4AC9-88CA-F207A3B8951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858268"/>
      </p:ext>
    </p:extLst>
  </p:cSld>
  <p:clrMapOvr>
    <a:masterClrMapping/>
  </p:clrMapOvr>
  <p:transition spd="slow" advTm="4000">
    <p:cover dir="rd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B7992-9490-4C5D-A8ED-60F74DDEA04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536822"/>
      </p:ext>
    </p:extLst>
  </p:cSld>
  <p:clrMapOvr>
    <a:masterClrMapping/>
  </p:clrMapOvr>
  <p:transition spd="slow" advTm="4000">
    <p:cover dir="rd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B8EAA-BC39-4BB7-B31E-AF2E1EDF4B3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836171"/>
      </p:ext>
    </p:extLst>
  </p:cSld>
  <p:clrMapOvr>
    <a:masterClrMapping/>
  </p:clrMapOvr>
  <p:transition spd="slow" advTm="4000">
    <p:cover dir="rd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6798E-176F-43A5-A0A2-E1246EBA90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833893"/>
      </p:ext>
    </p:extLst>
  </p:cSld>
  <p:clrMapOvr>
    <a:masterClrMapping/>
  </p:clrMapOvr>
  <p:transition spd="slow" advTm="4000">
    <p:cover dir="rd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302A-6A96-4A6B-AA4D-9F497C5386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981010"/>
      </p:ext>
    </p:extLst>
  </p:cSld>
  <p:clrMapOvr>
    <a:masterClrMapping/>
  </p:clrMapOvr>
  <p:transition spd="slow" advTm="4000">
    <p:cover dir="rd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0FA6-2B7D-4165-B8BB-F5326874225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48515"/>
      </p:ext>
    </p:extLst>
  </p:cSld>
  <p:clrMapOvr>
    <a:masterClrMapping/>
  </p:clrMapOvr>
  <p:transition spd="slow" advTm="4000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0E6358-4C7A-482C-8F21-FB8593BA0F3F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1645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4000"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B6D5C-386A-420B-BE4F-39E2DDF8A04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1839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 advTm="4000"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B6D5C-386A-420B-BE4F-39E2DDF8A04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94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 advTm="4000"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B6D5C-386A-420B-BE4F-39E2DDF8A04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6919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 advTm="4000"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B6D5C-386A-420B-BE4F-39E2DDF8A04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9423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spd="slow" advTm="4000"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B6D5C-386A-420B-BE4F-39E2DDF8A04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0791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spd="slow" advTm="4000"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B6D5C-386A-420B-BE4F-39E2DDF8A04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5293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spd="slow" advTm="4000"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B6D5C-386A-420B-BE4F-39E2DDF8A04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83996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spd="slow" advTm="4000"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B6D5C-386A-420B-BE4F-39E2DDF8A04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1359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spd="slow" advTm="4000"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B6D5C-386A-420B-BE4F-39E2DDF8A04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5994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 spd="slow" advTm="4000"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B6D5C-386A-420B-BE4F-39E2DDF8A04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5275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 spd="slow" advTm="4000"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B6D5C-386A-420B-BE4F-39E2DDF8A04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741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4000"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B6D5C-386A-420B-BE4F-39E2DDF8A04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34139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 spd="slow" advTm="4000"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B6D5C-386A-420B-BE4F-39E2DDF8A04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8080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 spd="slow" advTm="4000"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B6D5C-386A-420B-BE4F-39E2DDF8A04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2790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 spd="slow" advTm="4000"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B6D5C-386A-420B-BE4F-39E2DDF8A04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9068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 spd="slow" advTm="4000"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B6D5C-386A-420B-BE4F-39E2DDF8A04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44598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 spd="slow" advTm="4000"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B6D5C-386A-420B-BE4F-39E2DDF8A04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23062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ransition spd="slow" advTm="4000"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B6D5C-386A-420B-BE4F-39E2DDF8A04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1569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ransition spd="slow" advTm="4000"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B6D5C-386A-420B-BE4F-39E2DDF8A04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0775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ransition spd="slow" advTm="4000"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B6D5C-386A-420B-BE4F-39E2DDF8A04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28316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ransition spd="slow" advTm="4000"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B6D5C-386A-420B-BE4F-39E2DDF8A04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15825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ransition spd="slow" advTm="4000"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B6D5C-386A-420B-BE4F-39E2DDF8A04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489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Tm="4000"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B6D5C-386A-420B-BE4F-39E2DDF8A04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61669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ransition spd="slow" advTm="4000"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B6D5C-386A-420B-BE4F-39E2DDF8A04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576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ransition spd="slow" advTm="4000"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B6D5C-386A-420B-BE4F-39E2DDF8A04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871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 advTm="4000"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B6D5C-386A-420B-BE4F-39E2DDF8A04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4812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 advTm="4000"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B6D5C-386A-420B-BE4F-39E2DDF8A04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088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 advTm="4000"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B6D5C-386A-420B-BE4F-39E2DDF8A04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0838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 advTm="4000"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B6D5C-386A-420B-BE4F-39E2DDF8A04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7436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 advTm="4000"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B6D5C-386A-420B-BE4F-39E2DDF8A04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9402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 advTm="4000"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6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7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8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9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0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685800" y="499418"/>
            <a:ext cx="8458200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400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Поэтический спектакль-обозрение, посвящённый поэтам – юбилярам,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400" b="1" i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«Художник не </a:t>
            </a:r>
            <a:r>
              <a:rPr lang="ru-RU" sz="4400" b="1" i="1" dirty="0" err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подсматриватель</a:t>
            </a:r>
            <a:r>
              <a:rPr lang="ru-RU" sz="4400" b="1" i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жизни,</a:t>
            </a:r>
            <a:br>
              <a:rPr lang="ru-RU" sz="4400" b="1" i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4400" b="1" i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сам её творенье и творец</a:t>
            </a:r>
            <a:r>
              <a:rPr lang="ru-RU" sz="4400" b="1" i="1" dirty="0" smtClean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400" b="1" i="1" dirty="0" smtClean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Вторая часть.</a:t>
            </a:r>
            <a:endParaRPr lang="ru-RU" sz="4400" dirty="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600" dirty="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550069"/>
      </p:ext>
    </p:extLst>
  </p:cSld>
  <p:clrMapOvr>
    <a:masterClrMapping/>
  </p:clrMapOvr>
  <p:transition spd="slow" advTm="4000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0_72105_b2797f41_X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913" y="0"/>
            <a:ext cx="9332913" cy="65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23" name="Прямоугольник 2"/>
          <p:cNvSpPr>
            <a:spLocks noChangeArrowheads="1"/>
          </p:cNvSpPr>
          <p:nvPr/>
        </p:nvSpPr>
        <p:spPr bwMode="auto">
          <a:xfrm>
            <a:off x="2209800" y="2438400"/>
            <a:ext cx="55626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действие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Стихи не пишутся случаются,</a:t>
            </a:r>
            <a:br>
              <a:rPr lang="ru-RU" sz="2800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800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чувства или же закат.</a:t>
            </a:r>
            <a:br>
              <a:rPr lang="ru-RU" sz="2800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800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Душа - слепая соучастница.</a:t>
            </a:r>
            <a:br>
              <a:rPr lang="ru-RU" sz="2800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800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написал - случилось так</a:t>
            </a:r>
          </a:p>
        </p:txBody>
      </p:sp>
    </p:spTree>
    <p:extLst>
      <p:ext uri="{BB962C8B-B14F-4D97-AF65-F5344CB8AC3E}">
        <p14:creationId xmlns:p14="http://schemas.microsoft.com/office/powerpoint/2010/main" val="281253576"/>
      </p:ext>
    </p:extLst>
  </p:cSld>
  <p:clrMapOvr>
    <a:masterClrMapping/>
  </p:clrMapOvr>
  <p:transition spd="slow" advTm="4000">
    <p:cover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www.colors.life/upload/blogs/78/e8/78e8ecb401e233ff39480992dfdd78e9_RSZ_69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1447801"/>
            <a:ext cx="3806387" cy="50291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1747" name="Прямоугольник 2"/>
          <p:cNvSpPr>
            <a:spLocks noChangeArrowheads="1"/>
          </p:cNvSpPr>
          <p:nvPr/>
        </p:nvSpPr>
        <p:spPr bwMode="auto">
          <a:xfrm>
            <a:off x="1066800" y="304800"/>
            <a:ext cx="5791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Марина Цветаева (1892-1941)</a:t>
            </a:r>
            <a:r>
              <a:rPr lang="ru-RU" sz="320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320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200" b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125 лет со дня рождения</a:t>
            </a:r>
            <a:endParaRPr lang="ru-RU" sz="3200">
              <a:solidFill>
                <a:srgbClr val="FFFFFF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1748" name="Прямоугольник 2"/>
          <p:cNvSpPr>
            <a:spLocks noChangeArrowheads="1"/>
          </p:cNvSpPr>
          <p:nvPr/>
        </p:nvSpPr>
        <p:spPr bwMode="auto">
          <a:xfrm>
            <a:off x="0" y="1949450"/>
            <a:ext cx="6858000" cy="388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</a:pP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Цветаева – загадка, тайна вся,</a:t>
            </a:r>
            <a:endParaRPr lang="ru-RU" sz="2400">
              <a:solidFill>
                <a:srgbClr val="FFFF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</a:pPr>
            <a:r>
              <a:rPr lang="ru-RU" sz="2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Пленит и манит красотой стиха,</a:t>
            </a:r>
            <a:endParaRPr lang="ru-RU" sz="240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</a:pPr>
            <a:r>
              <a:rPr lang="ru-RU" sz="2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Цветаевой не стоит обольщаться,</a:t>
            </a:r>
            <a:endParaRPr lang="ru-RU" sz="240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</a:pPr>
            <a:r>
              <a:rPr lang="ru-RU" sz="2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Её пути должно остерегаться»,-</a:t>
            </a:r>
            <a:endParaRPr lang="ru-RU" sz="240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</a:pPr>
            <a:r>
              <a:rPr lang="ru-RU" sz="2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</a:pPr>
            <a:r>
              <a:rPr lang="ru-RU" sz="2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Так размышляю я наедине,</a:t>
            </a:r>
            <a:endParaRPr lang="ru-RU" sz="240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</a:pPr>
            <a:r>
              <a:rPr lang="ru-RU" sz="2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 годами всё же ближе стала мне,</a:t>
            </a:r>
            <a:endParaRPr lang="ru-RU" sz="240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</a:pPr>
            <a:r>
              <a:rPr lang="ru-RU" sz="2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 я хочу загадку разгадать,</a:t>
            </a:r>
            <a:endParaRPr lang="ru-RU" sz="240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</a:pPr>
            <a:r>
              <a:rPr lang="ru-RU" sz="2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Её неповторимость осознать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3914"/>
      </p:ext>
    </p:extLst>
  </p:cSld>
  <p:clrMapOvr>
    <a:masterClrMapping/>
  </p:clrMapOvr>
  <p:transition spd="slow" advTm="4000">
    <p:cover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0" y="266700"/>
            <a:ext cx="50292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Кто создан из камня, кто создан из глины,-</a:t>
            </a:r>
            <a:br>
              <a:rPr lang="ru-RU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я серебрюсь и сверкаю!</a:t>
            </a:r>
            <a:br>
              <a:rPr lang="ru-RU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Мне дело - измена, мне имя - Марина,</a:t>
            </a:r>
            <a:br>
              <a:rPr lang="ru-RU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- бренная пена морская.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Кто создан из глины, кто создан из плоти -</a:t>
            </a:r>
            <a:br>
              <a:rPr lang="ru-RU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 гроб и нагробные плиты...</a:t>
            </a:r>
            <a:br>
              <a:rPr lang="ru-RU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 купели морской крещена - и в полете</a:t>
            </a:r>
            <a:br>
              <a:rPr lang="ru-RU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Своем - непрестанно разбита!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Сквозь каждое сердце, сквозь каждые сети</a:t>
            </a:r>
            <a:br>
              <a:rPr lang="ru-RU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Пробьется мое своеволье.</a:t>
            </a:r>
            <a:br>
              <a:rPr lang="ru-RU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Меня - видишь кудри беспутные эти?-</a:t>
            </a:r>
            <a:br>
              <a:rPr lang="ru-RU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Земною не сделаешь солью.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Дробясь о гранитные ваши колена,</a:t>
            </a:r>
            <a:br>
              <a:rPr lang="ru-RU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с каждой волной - воскресаю!</a:t>
            </a:r>
            <a:br>
              <a:rPr lang="ru-RU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 здравствует пена - веселая пена -</a:t>
            </a:r>
            <a:br>
              <a:rPr lang="ru-RU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Высокая пена морская!</a:t>
            </a:r>
          </a:p>
        </p:txBody>
      </p:sp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190500"/>
            <a:ext cx="4121020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772" name="Прямоугольник 1"/>
          <p:cNvSpPr>
            <a:spLocks noChangeArrowheads="1"/>
          </p:cNvSpPr>
          <p:nvPr/>
        </p:nvSpPr>
        <p:spPr bwMode="auto">
          <a:xfrm flipH="1">
            <a:off x="4800600" y="4398963"/>
            <a:ext cx="412115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Балуткина Елена, бывшая учительница</a:t>
            </a:r>
            <a:r>
              <a:rPr lang="ru-RU" sz="2000" b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  русского языка и литературы</a:t>
            </a:r>
            <a:endParaRPr lang="ru-RU" sz="2000">
              <a:solidFill>
                <a:srgbClr val="FFFFFF"/>
              </a:solidFill>
            </a:endParaRPr>
          </a:p>
        </p:txBody>
      </p:sp>
      <p:pic>
        <p:nvPicPr>
          <p:cNvPr id="32773" name="Picture 3" descr="https://fs00.infourok.ru/images/doc/242/227442/2/img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791075"/>
            <a:ext cx="2895600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200764"/>
      </p:ext>
    </p:extLst>
  </p:cSld>
  <p:clrMapOvr>
    <a:masterClrMapping/>
  </p:clrMapOvr>
  <p:transition spd="slow" advTm="4000">
    <p:cover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ChangeArrowheads="1"/>
          </p:cNvSpPr>
          <p:nvPr/>
        </p:nvSpPr>
        <p:spPr bwMode="auto">
          <a:xfrm>
            <a:off x="0" y="0"/>
            <a:ext cx="91440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Страдать ей много в жизни довелось,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Тягчайшие изведать испытанья,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Смиряться не желала, но пришлось -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Лечили душу ей воспоминанья.</a:t>
            </a:r>
          </a:p>
        </p:txBody>
      </p:sp>
      <p:pic>
        <p:nvPicPr>
          <p:cNvPr id="33795" name="Picture 3" descr="https://s3-eu-west-1.amazonaws.com/elitsy/media/cache/58/d7/58d79e9321ac03778199c95e309a6f7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398713"/>
            <a:ext cx="4729163" cy="384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5" descr="http://oleg-pogudin.elegos.ru/_fr/33/1545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828" y="2242376"/>
            <a:ext cx="3259171" cy="438702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45719911"/>
      </p:ext>
    </p:extLst>
  </p:cSld>
  <p:clrMapOvr>
    <a:masterClrMapping/>
  </p:clrMapOvr>
  <p:transition spd="slow" advTm="4000"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ChangeArrowheads="1"/>
          </p:cNvSpPr>
          <p:nvPr/>
        </p:nvSpPr>
        <p:spPr bwMode="auto">
          <a:xfrm>
            <a:off x="0" y="0"/>
            <a:ext cx="87630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Мама за книгой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ru-RU" sz="20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...Сдавленный шепот... Сверканье кинжала.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— «Мама, построй мне из кубиков домик!»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Мама взволнованно к сердцу прижала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Маленький томик.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ru-RU" sz="2000" b="1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... Гневом глаза загорелись у графа: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«Здесь я, княгиня, по благости рока!»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— «Мама, а в море не тонет жирафа?»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Мама душою — далеко!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—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«Мама, смотри: паутинка в котлете!»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 голосе детском упрек и угроза.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Мама очнулась от вымыслов: дети —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Горькая проза!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ru-RU" sz="20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ru-RU" sz="20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ru-RU" sz="20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	Москова Анна, ученица 10 класса</a:t>
            </a:r>
            <a:endParaRPr lang="ru-RU" sz="20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0650" y="536575"/>
            <a:ext cx="3810000" cy="571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9507173"/>
      </p:ext>
    </p:extLst>
  </p:cSld>
  <p:clrMapOvr>
    <a:masterClrMapping/>
  </p:clrMapOvr>
  <p:transition spd="slow" advTm="4000"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3878" y="819604"/>
            <a:ext cx="6029172" cy="45218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431800"/>
            <a:ext cx="9144000" cy="529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26960" bIns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Красною кистью...</a:t>
            </a:r>
            <a:endParaRPr lang="ru-RU" sz="2400" b="1" i="1">
              <a:solidFill>
                <a:srgbClr val="4F81BD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i="1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Красною кистью</a:t>
            </a:r>
            <a:br>
              <a:rPr lang="ru-RU" sz="2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Рябина зажглась.</a:t>
            </a:r>
            <a:br>
              <a:rPr lang="ru-RU" sz="2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Падали листья.</a:t>
            </a:r>
            <a:br>
              <a:rPr lang="ru-RU" sz="2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родилась.</a:t>
            </a:r>
            <a:endParaRPr lang="ru-RU" sz="2400" b="1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>
                <a:solidFill>
                  <a:srgbClr val="FFFFFF"/>
                </a:solidFill>
                <a:latin typeface="Times New Roman" pitchFamily="18" charset="0"/>
              </a:rPr>
              <a:t>Спорили сотни</a:t>
            </a:r>
            <a:br>
              <a:rPr lang="ru-RU" sz="2400" b="1" i="1">
                <a:solidFill>
                  <a:srgbClr val="FFFFFF"/>
                </a:solidFill>
                <a:latin typeface="Times New Roman" pitchFamily="18" charset="0"/>
              </a:rPr>
            </a:br>
            <a:r>
              <a:rPr lang="ru-RU" sz="2400" b="1" i="1">
                <a:solidFill>
                  <a:srgbClr val="FFFFFF"/>
                </a:solidFill>
                <a:latin typeface="Times New Roman" pitchFamily="18" charset="0"/>
              </a:rPr>
              <a:t>Колоколов.</a:t>
            </a:r>
            <a:br>
              <a:rPr lang="ru-RU" sz="2400" b="1" i="1">
                <a:solidFill>
                  <a:srgbClr val="FFFFFF"/>
                </a:solidFill>
                <a:latin typeface="Times New Roman" pitchFamily="18" charset="0"/>
              </a:rPr>
            </a:br>
            <a:r>
              <a:rPr lang="ru-RU" sz="2400" b="1" i="1">
                <a:solidFill>
                  <a:srgbClr val="FFFFFF"/>
                </a:solidFill>
                <a:latin typeface="Times New Roman" pitchFamily="18" charset="0"/>
              </a:rPr>
              <a:t>День был субботний:</a:t>
            </a:r>
            <a:br>
              <a:rPr lang="ru-RU" sz="2400" b="1" i="1">
                <a:solidFill>
                  <a:srgbClr val="FFFFFF"/>
                </a:solidFill>
                <a:latin typeface="Times New Roman" pitchFamily="18" charset="0"/>
              </a:rPr>
            </a:br>
            <a:r>
              <a:rPr lang="ru-RU" sz="2400" b="1" i="1">
                <a:solidFill>
                  <a:srgbClr val="FFFFFF"/>
                </a:solidFill>
                <a:latin typeface="Times New Roman" pitchFamily="18" charset="0"/>
              </a:rPr>
              <a:t>Иоанн Богослов.</a:t>
            </a:r>
            <a:endParaRPr lang="ru-RU" sz="2400" b="1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>
                <a:solidFill>
                  <a:srgbClr val="FFFFFF"/>
                </a:solidFill>
                <a:latin typeface="Times New Roman" pitchFamily="18" charset="0"/>
              </a:rPr>
              <a:t>Мне и доныне</a:t>
            </a:r>
            <a:br>
              <a:rPr lang="ru-RU" sz="2400" b="1" i="1">
                <a:solidFill>
                  <a:srgbClr val="FFFFFF"/>
                </a:solidFill>
                <a:latin typeface="Times New Roman" pitchFamily="18" charset="0"/>
              </a:rPr>
            </a:br>
            <a:r>
              <a:rPr lang="ru-RU" sz="2400" b="1" i="1">
                <a:solidFill>
                  <a:srgbClr val="FFFFFF"/>
                </a:solidFill>
                <a:latin typeface="Times New Roman" pitchFamily="18" charset="0"/>
              </a:rPr>
              <a:t>Хочется грызть</a:t>
            </a:r>
            <a:br>
              <a:rPr lang="ru-RU" sz="2400" b="1" i="1">
                <a:solidFill>
                  <a:srgbClr val="FFFFFF"/>
                </a:solidFill>
                <a:latin typeface="Times New Roman" pitchFamily="18" charset="0"/>
              </a:rPr>
            </a:br>
            <a:r>
              <a:rPr lang="ru-RU" sz="2400" b="1" i="1">
                <a:solidFill>
                  <a:srgbClr val="FFFFFF"/>
                </a:solidFill>
                <a:latin typeface="Times New Roman" pitchFamily="18" charset="0"/>
              </a:rPr>
              <a:t>Жаркой рябины</a:t>
            </a:r>
            <a:br>
              <a:rPr lang="ru-RU" sz="2400" b="1" i="1">
                <a:solidFill>
                  <a:srgbClr val="FFFFFF"/>
                </a:solidFill>
                <a:latin typeface="Times New Roman" pitchFamily="18" charset="0"/>
              </a:rPr>
            </a:br>
            <a:r>
              <a:rPr lang="ru-RU" sz="2400" b="1" i="1">
                <a:solidFill>
                  <a:srgbClr val="FFFFFF"/>
                </a:solidFill>
                <a:latin typeface="Times New Roman" pitchFamily="18" charset="0"/>
              </a:rPr>
              <a:t>Горькую ки</a:t>
            </a:r>
            <a:r>
              <a:rPr lang="ru-RU" sz="2400">
                <a:solidFill>
                  <a:srgbClr val="FFFFFF"/>
                </a:solidFill>
                <a:latin typeface="Times New Roman" pitchFamily="18" charset="0"/>
              </a:rPr>
              <a:t>сть.</a:t>
            </a:r>
            <a:endParaRPr lang="ru-RU" sz="24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4" name="Прямоугольник 1"/>
          <p:cNvSpPr>
            <a:spLocks noChangeArrowheads="1"/>
          </p:cNvSpPr>
          <p:nvPr/>
        </p:nvSpPr>
        <p:spPr bwMode="auto">
          <a:xfrm>
            <a:off x="2919413" y="5410200"/>
            <a:ext cx="6376987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ru-RU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Болдовская Т.Н., учитель  </a:t>
            </a: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ru-RU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русского языка и литературы</a:t>
            </a:r>
            <a:endParaRPr lang="ru-RU" sz="2400">
              <a:solidFill>
                <a:srgbClr val="FFFF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25412"/>
      </p:ext>
    </p:extLst>
  </p:cSld>
  <p:clrMapOvr>
    <a:masterClrMapping/>
  </p:clrMapOvr>
  <p:transition spd="slow" advTm="4000">
    <p:cover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9800" y="685800"/>
            <a:ext cx="5486400" cy="41148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0"/>
            <a:ext cx="9144000" cy="695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Вторя Марине Цветаевой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Попав под обаяние рябины,</a:t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Читала строки я Цветаевой Марины </a:t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видела, как кисть рябины красной</a:t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Зажглась днём Иоанна ясным.</a:t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спор колоколов во мне звучал,</a:t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Богослова образ оживал</a:t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янтарно-красной неземной картине –</a:t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Горящей ярким пламенем рябине.</a:t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Попав под обаяние тепла</a:t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Осеннего сияющего дня,</a:t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Стихи Есенина Сергея напевала –</a:t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«Костёр рябины красной» оживляла.</a:t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 согревал, живой и настоящий,</a:t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Пленённая неистовством огня,</a:t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возвращалась в день вчерашний,</a:t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Стрелой амура вновь поражена.</a:t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 обаянье красоты попав -</a:t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Созданье творческое Бога -</a:t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за рябину чувствую тревогу,				</a:t>
            </a:r>
            <a:r>
              <a:rPr lang="ru-RU" sz="1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Автор сценария Логинова Т.Н</a:t>
            </a: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/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Её за символ Родины приняв.</a:t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/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Земля родная, Родина, Россия –</a:t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Страна, где небо утонуло в сини,</a:t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Где у дороги куст рябины красной</a:t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Спасеньем будет людям в день ненастный.</a:t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Логинова Т.Н. </a:t>
            </a:r>
            <a:r>
              <a:rPr lang="ru-RU" sz="140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28июня 2016год</a:t>
            </a:r>
            <a:endParaRPr lang="ru-RU" sz="14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417011"/>
      </p:ext>
    </p:extLst>
  </p:cSld>
  <p:clrMapOvr>
    <a:masterClrMapping/>
  </p:clrMapOvr>
  <p:transition spd="slow" advTm="4000"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pp.userapi.com/c836730/v836730841/36cc0/ikgnH73YLN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152400"/>
            <a:ext cx="4419600" cy="647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891" name="Прямоугольник 2"/>
          <p:cNvSpPr>
            <a:spLocks noChangeArrowheads="1"/>
          </p:cNvSpPr>
          <p:nvPr/>
        </p:nvSpPr>
        <p:spPr bwMode="auto">
          <a:xfrm>
            <a:off x="152400" y="1295400"/>
            <a:ext cx="4495800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Песню на стихи М.Цветаевой 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«Уж сколько их упало в эту бездну…</a:t>
            </a:r>
            <a:r>
              <a:rPr lang="ru-RU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исполняет выпускница училища хореографии  Кристина Заяц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ru-RU" sz="1400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Уж сколько их упало в эту бездну,</a:t>
            </a:r>
            <a:br>
              <a:rPr lang="ru-RU" sz="1400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Разверзтую вдали!</a:t>
            </a:r>
            <a:br>
              <a:rPr lang="ru-RU" sz="1400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Настанет день, когда и я исчезну</a:t>
            </a:r>
            <a:br>
              <a:rPr lang="ru-RU" sz="1400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 поверхности земли.</a:t>
            </a:r>
            <a:endParaRPr lang="ru-RU" sz="1400">
              <a:solidFill>
                <a:srgbClr val="FFFF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ru-RU" sz="1400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Застынет все, что пело и боролось,</a:t>
            </a:r>
            <a:br>
              <a:rPr lang="ru-RU" sz="1400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Сияло и рвалось.</a:t>
            </a:r>
            <a:br>
              <a:rPr lang="ru-RU" sz="1400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 зелень глаз моих, и нежный голос,</a:t>
            </a:r>
            <a:br>
              <a:rPr lang="ru-RU" sz="1400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 золото волос.</a:t>
            </a:r>
            <a:endParaRPr lang="ru-RU" sz="1400">
              <a:solidFill>
                <a:srgbClr val="FFFF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ru-RU" sz="1400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 будет жизнь с ее насущным хлебом,</a:t>
            </a:r>
            <a:br>
              <a:rPr lang="ru-RU" sz="1400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 забывчивостью дня.</a:t>
            </a:r>
            <a:br>
              <a:rPr lang="ru-RU" sz="1400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 будет все — как будто бы под небом</a:t>
            </a:r>
            <a:br>
              <a:rPr lang="ru-RU" sz="1400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 не было меня!</a:t>
            </a:r>
            <a:endParaRPr lang="ru-RU" sz="1400">
              <a:solidFill>
                <a:srgbClr val="FFFF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endParaRPr lang="ru-RU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208792"/>
      </p:ext>
    </p:extLst>
  </p:cSld>
  <p:clrMapOvr>
    <a:masterClrMapping/>
  </p:clrMapOvr>
  <p:transition spd="slow" advTm="4000">
    <p:cover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savelovskiy.mos.ru/upload/medialibrary/5d5/moskva_-sao_-savelovskiy_-mandelshta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776412"/>
            <a:ext cx="7162800" cy="475654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8915" name="Прямоугольник 2"/>
          <p:cNvSpPr>
            <a:spLocks noChangeArrowheads="1"/>
          </p:cNvSpPr>
          <p:nvPr/>
        </p:nvSpPr>
        <p:spPr bwMode="auto">
          <a:xfrm>
            <a:off x="2286000" y="381000"/>
            <a:ext cx="480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Осип Эмильевич Мандельштам (1891-1938)</a:t>
            </a:r>
            <a:r>
              <a:rPr lang="ru-RU" sz="240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40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b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125 лет со дня рождения</a:t>
            </a:r>
            <a:endParaRPr lang="ru-RU" sz="240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184362"/>
      </p:ext>
    </p:extLst>
  </p:cSld>
  <p:clrMapOvr>
    <a:masterClrMapping/>
  </p:clrMapOvr>
  <p:transition spd="slow" advTm="4000">
    <p:cover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pp.userapi.com/c621530/v621530759/92b1/l8140ghNcyc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0" y="228600"/>
            <a:ext cx="4724400" cy="47562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9939" name="Rectangle 1"/>
          <p:cNvSpPr>
            <a:spLocks noChangeArrowheads="1"/>
          </p:cNvSpPr>
          <p:nvPr/>
        </p:nvSpPr>
        <p:spPr bwMode="auto">
          <a:xfrm>
            <a:off x="0" y="296863"/>
            <a:ext cx="8991600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«Бессонница. Гомер. Тугие паруса»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b="1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Бессонница. Гомер. Тугие паруса.</a:t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Я список кораблей прочел до середины:</a:t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Сей длинный выводок, сей поезд журавлиный,</a:t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Что над Элладою когда-то поднялся.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b="1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Как журавлиный клин в чужие рубежи,-</a:t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 головах царей божественная пена,-</a:t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Куда плывете вы? Когда бы не Елена,</a:t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Что Троя вам одна, ахейские мужи?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b="1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 море, и Гомер — всё движется любовью.</a:t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Кого же слушать мне? И вот Гомер молчит,</a:t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 море черное, витийствуя, шумит</a:t>
            </a:r>
            <a:b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 с тяжким грохотом подходит к изг</a:t>
            </a:r>
            <a:r>
              <a:rPr lang="ru-RU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оловью.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>
              <a:solidFill>
                <a:srgbClr val="FFFFFF"/>
              </a:solidFill>
            </a:endParaRPr>
          </a:p>
        </p:txBody>
      </p:sp>
      <p:sp>
        <p:nvSpPr>
          <p:cNvPr id="39940" name="Прямоугольник 2"/>
          <p:cNvSpPr>
            <a:spLocks noChangeArrowheads="1"/>
          </p:cNvSpPr>
          <p:nvPr/>
        </p:nvSpPr>
        <p:spPr bwMode="auto">
          <a:xfrm>
            <a:off x="228600" y="4984750"/>
            <a:ext cx="35814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</a:pPr>
            <a:r>
              <a:rPr lang="ru-RU" b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Рублёв Виталий,</a:t>
            </a: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</a:pPr>
            <a:r>
              <a:rPr lang="ru-RU" b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служащий рекламного агентства.</a:t>
            </a:r>
            <a:endParaRPr lang="ru-RU">
              <a:solidFill>
                <a:srgbClr val="FFFF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</a:pPr>
            <a:r>
              <a:rPr lang="ru-RU" sz="2000" b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00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" name="Рисунок 4" descr="https://avatars.mds.yandex.net/get-mpic/5395693/img_id3235631904485310327.jpeg/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051807"/>
            <a:ext cx="2514600" cy="2614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6150931"/>
      </p:ext>
    </p:extLst>
  </p:cSld>
  <p:clrMapOvr>
    <a:masterClrMapping/>
  </p:clrMapOvr>
  <p:transition spd="slow" advTm="4000"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0_72105_b2797f41_X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8" y="-76200"/>
            <a:ext cx="9332912" cy="65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531" name="Прямоугольник 2"/>
          <p:cNvSpPr>
            <a:spLocks noChangeArrowheads="1"/>
          </p:cNvSpPr>
          <p:nvPr/>
        </p:nvSpPr>
        <p:spPr bwMode="auto">
          <a:xfrm>
            <a:off x="1828800" y="2362200"/>
            <a:ext cx="54864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действие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 детях – детям их творенья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Весёлые стихотворенья –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 мире радостных открытий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удивительных событий.</a:t>
            </a:r>
          </a:p>
        </p:txBody>
      </p:sp>
    </p:spTree>
    <p:extLst>
      <p:ext uri="{BB962C8B-B14F-4D97-AF65-F5344CB8AC3E}">
        <p14:creationId xmlns:p14="http://schemas.microsoft.com/office/powerpoint/2010/main" val="1919559975"/>
      </p:ext>
    </p:extLst>
  </p:cSld>
  <p:clrMapOvr>
    <a:masterClrMapping/>
  </p:clrMapOvr>
  <p:transition spd="slow" advTm="4000">
    <p:cover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www.playcast.ru/uploads/2016/05/06/185568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447" y="304800"/>
            <a:ext cx="6882353" cy="51751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1623" y="304801"/>
            <a:ext cx="5455103" cy="4688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964" name="Прямоугольник 1"/>
          <p:cNvSpPr>
            <a:spLocks noChangeArrowheads="1"/>
          </p:cNvSpPr>
          <p:nvPr/>
        </p:nvSpPr>
        <p:spPr bwMode="auto">
          <a:xfrm>
            <a:off x="4953000" y="4813300"/>
            <a:ext cx="40386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Кислова Е.В., завуч по учебной части,</a:t>
            </a:r>
            <a:endParaRPr lang="ru-RU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учитель  русского языка и литературы</a:t>
            </a:r>
            <a:r>
              <a:rPr lang="ru-RU" sz="16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ru-RU" sz="16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16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987679"/>
      </p:ext>
    </p:extLst>
  </p:cSld>
  <p:clrMapOvr>
    <a:masterClrMapping/>
  </p:clrMapOvr>
  <p:transition spd="slow" advTm="4000"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7010400" cy="5257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1987" name="Прямоугольник 1"/>
          <p:cNvSpPr>
            <a:spLocks noChangeArrowheads="1"/>
          </p:cNvSpPr>
          <p:nvPr/>
        </p:nvSpPr>
        <p:spPr bwMode="auto">
          <a:xfrm>
            <a:off x="152400" y="5461000"/>
            <a:ext cx="94488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Петраченко Полина, ученица 10 класса, артистка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«Свободного балета Валерия Терёшкина » </a:t>
            </a:r>
          </a:p>
        </p:txBody>
      </p:sp>
    </p:spTree>
    <p:extLst>
      <p:ext uri="{BB962C8B-B14F-4D97-AF65-F5344CB8AC3E}">
        <p14:creationId xmlns:p14="http://schemas.microsoft.com/office/powerpoint/2010/main" val="3718920762"/>
      </p:ext>
    </p:extLst>
  </p:cSld>
  <p:clrMapOvr>
    <a:masterClrMapping/>
  </p:clrMapOvr>
  <p:transition spd="slow" advTm="4000"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ChangeArrowheads="1"/>
          </p:cNvSpPr>
          <p:nvPr/>
        </p:nvSpPr>
        <p:spPr bwMode="auto">
          <a:xfrm>
            <a:off x="0" y="290513"/>
            <a:ext cx="9144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Лихо шло за ним следом, пытала беда,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Накрывая предчувствием боли,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Он – затравленный зверь: где родная нора?!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А вдали уж маячит неволя.</a:t>
            </a:r>
          </a:p>
        </p:txBody>
      </p:sp>
      <p:pic>
        <p:nvPicPr>
          <p:cNvPr id="95235" name="Picture 3" descr="http://static.culturologia.ru/files/u8921/LeningradskyProspect1930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2724150"/>
            <a:ext cx="4773083" cy="30684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 descr="https://sun9-61.userapi.com/impg/BPvV-LzhBh5-AkuElORvZ4GC7qcRGB14OibyfQ/NhJSTDLpIP4.jpg?size=668x807&amp;quality=95&amp;sign=11ad806080628d40ad5edf8f3564dbca&amp;c_uniq_tag=Mw-xJU--z4YK4qfSsqS_Be73xoRrwUcFingqEeNjMiA&amp;type=albu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90738"/>
            <a:ext cx="3581400" cy="4614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5696952"/>
      </p:ext>
    </p:extLst>
  </p:cSld>
  <p:clrMapOvr>
    <a:masterClrMapping/>
  </p:clrMapOvr>
  <p:transition spd="slow" advTm="4000"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www.grad-petrov.ru/wp-content/uploads/2015/05/Mandelshta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203324"/>
            <a:ext cx="4343400" cy="325755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76200"/>
            <a:ext cx="4133850" cy="55118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4036" name="Прямоугольник 1"/>
          <p:cNvSpPr>
            <a:spLocks noChangeArrowheads="1"/>
          </p:cNvSpPr>
          <p:nvPr/>
        </p:nvSpPr>
        <p:spPr bwMode="auto">
          <a:xfrm>
            <a:off x="533400" y="5691188"/>
            <a:ext cx="441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Резникова Анастасия,</a:t>
            </a:r>
            <a:endParaRPr lang="ru-RU" sz="20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ученица 8 класса.</a:t>
            </a:r>
            <a:endParaRPr lang="ru-RU" sz="20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01640"/>
      </p:ext>
    </p:extLst>
  </p:cSld>
  <p:clrMapOvr>
    <a:masterClrMapping/>
  </p:clrMapOvr>
  <p:transition spd="slow" advTm="4000"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5864" y="304800"/>
            <a:ext cx="3627636" cy="544145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5059" name="Прямоугольник 2"/>
          <p:cNvSpPr>
            <a:spLocks noChangeArrowheads="1"/>
          </p:cNvSpPr>
          <p:nvPr/>
        </p:nvSpPr>
        <p:spPr bwMode="auto">
          <a:xfrm>
            <a:off x="152400" y="0"/>
            <a:ext cx="58674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Мы живем, под собою не чуя страны,</a:t>
            </a:r>
            <a:b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Наши речи за десять шагов не слышны,</a:t>
            </a:r>
            <a:b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А где хватит на полразговорца,</a:t>
            </a:r>
            <a:b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Там припомнят кремлёвского горца.</a:t>
            </a:r>
            <a:b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Его толстые пальцы, как черви, жирны,</a:t>
            </a:r>
            <a:b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А слова, как пудовые гири, верны,</a:t>
            </a:r>
            <a:b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Тараканьи смеются усища,</a:t>
            </a:r>
            <a:b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 сияют его голенища.</a:t>
            </a:r>
            <a:b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i="1">
              <a:solidFill>
                <a:srgbClr val="FFFFFF"/>
              </a:solidFill>
            </a:endParaRPr>
          </a:p>
        </p:txBody>
      </p:sp>
      <p:sp>
        <p:nvSpPr>
          <p:cNvPr id="45060" name="Прямоугольник 1"/>
          <p:cNvSpPr>
            <a:spLocks noChangeArrowheads="1"/>
          </p:cNvSpPr>
          <p:nvPr/>
        </p:nvSpPr>
        <p:spPr bwMode="auto">
          <a:xfrm>
            <a:off x="5181600" y="5275263"/>
            <a:ext cx="3657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							Летанин Александр, 	ученик 10 класса</a:t>
            </a:r>
            <a:endParaRPr lang="ru-RU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61" name="Рисунок 4" descr="https://cf2.ppt-online.org/files2/slide/a/ADEpZINmthkySlCTW5Ur2xJqfF3z6dnH8o4MLu/slide-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3025775"/>
            <a:ext cx="4343400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441214"/>
      </p:ext>
    </p:extLst>
  </p:cSld>
  <p:clrMapOvr>
    <a:masterClrMapping/>
  </p:clrMapOvr>
  <p:transition spd="slow" advTm="4000">
    <p:cover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www.arhcity.ru/data/124/dusha_chis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1482824"/>
            <a:ext cx="4038600" cy="517971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6083" name="Прямоугольник 2"/>
          <p:cNvSpPr>
            <a:spLocks noChangeArrowheads="1"/>
          </p:cNvSpPr>
          <p:nvPr/>
        </p:nvSpPr>
        <p:spPr bwMode="auto">
          <a:xfrm>
            <a:off x="1066800" y="228600"/>
            <a:ext cx="6324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Николай Рубцов (1936-1971)</a:t>
            </a:r>
            <a:r>
              <a:rPr lang="ru-RU" sz="320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320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200" b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80 лет со дня рождения</a:t>
            </a:r>
            <a:endParaRPr lang="ru-RU" sz="320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05483"/>
      </p:ext>
    </p:extLst>
  </p:cSld>
  <p:clrMapOvr>
    <a:masterClrMapping/>
  </p:clrMapOvr>
  <p:transition spd="slow" advTm="4000">
    <p:cover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Прямоугольник 1"/>
          <p:cNvSpPr>
            <a:spLocks noChangeArrowheads="1"/>
          </p:cNvSpPr>
          <p:nvPr/>
        </p:nvSpPr>
        <p:spPr bwMode="auto">
          <a:xfrm>
            <a:off x="0" y="152400"/>
            <a:ext cx="6858000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Памяти Н. Рубцова </a:t>
            </a:r>
            <a:br>
              <a:rPr lang="ru-RU" sz="2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Написано: «Ушёл от нас»,</a:t>
            </a:r>
            <a:br>
              <a:rPr lang="ru-RU" sz="2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Ну а куда, никто не скажет</a:t>
            </a:r>
            <a:br>
              <a:rPr lang="ru-RU" sz="2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 достоверно не докажет,</a:t>
            </a:r>
            <a:br>
              <a:rPr lang="ru-RU" sz="2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Где пребывает он сейчас.</a:t>
            </a:r>
            <a:br>
              <a:rPr lang="ru-RU" sz="2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Речь не о теле – ясно где:</a:t>
            </a:r>
            <a:br>
              <a:rPr lang="ru-RU" sz="2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Оно лишь прах земной, не боле.</a:t>
            </a:r>
            <a:br>
              <a:rPr lang="ru-RU" sz="2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Но быть не может в этой роли</a:t>
            </a:r>
            <a:br>
              <a:rPr lang="ru-RU" sz="2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Душа, подобная звезде!</a:t>
            </a:r>
            <a:br>
              <a:rPr lang="ru-RU" sz="2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Мне кажется, она живёт</a:t>
            </a:r>
            <a:br>
              <a:rPr lang="ru-RU" sz="2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 другом каком-то измеренье.</a:t>
            </a:r>
            <a:br>
              <a:rPr lang="ru-RU" sz="2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 человеческое зренье</a:t>
            </a:r>
            <a:br>
              <a:rPr lang="ru-RU" sz="2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Её уже не узнаёт.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Беляев Леонид Александрович (1939 - 1997) </a:t>
            </a:r>
            <a:br>
              <a:rPr lang="ru-RU" sz="2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вологодский поэт, друг Николая Рубцова.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5773" y="990600"/>
            <a:ext cx="4523874" cy="3581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7108" name="Прямоугольник 1"/>
          <p:cNvSpPr>
            <a:spLocks noChangeArrowheads="1"/>
          </p:cNvSpPr>
          <p:nvPr/>
        </p:nvSpPr>
        <p:spPr bwMode="auto">
          <a:xfrm>
            <a:off x="4572000" y="4675188"/>
            <a:ext cx="4389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Гусева Валентина, ученица 8 класса.</a:t>
            </a:r>
            <a:endParaRPr lang="ru-RU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460176"/>
      </p:ext>
    </p:extLst>
  </p:cSld>
  <p:clrMapOvr>
    <a:masterClrMapping/>
  </p:clrMapOvr>
  <p:transition spd="slow" advTm="4000">
    <p:cover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337597"/>
            <a:ext cx="5233170" cy="400580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0" y="0"/>
            <a:ext cx="9144000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b="1" i="1">
              <a:solidFill>
                <a:srgbClr val="FFFFFF"/>
              </a:solidFill>
              <a:latin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Тихая моя родина!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Ивы, река, соловьи…</a:t>
            </a:r>
            <a:b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Мать моя здесь похоронена</a:t>
            </a:r>
            <a:b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 детские годы мои.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Где тут погост? Вы не видели?</a:t>
            </a:r>
            <a:b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Сам я найти не могу.-</a:t>
            </a:r>
            <a:b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Тихо ответили жители:</a:t>
            </a:r>
            <a:b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— Это на том берегу.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Тихо ответили жители,</a:t>
            </a:r>
            <a:b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Тихо проехал обоз.</a:t>
            </a:r>
            <a:b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Купол церковной обители</a:t>
            </a:r>
            <a:b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Яркой травою зарос.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Там, где я плавал за рыбами,</a:t>
            </a:r>
            <a:b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Сено гребут в сеновал:</a:t>
            </a:r>
            <a:b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Между речными изгибами</a:t>
            </a:r>
            <a:b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Вырыли люди канал.</a:t>
            </a:r>
          </a:p>
        </p:txBody>
      </p:sp>
      <p:sp>
        <p:nvSpPr>
          <p:cNvPr id="48132" name="Прямоугольник 1"/>
          <p:cNvSpPr>
            <a:spLocks noChangeArrowheads="1"/>
          </p:cNvSpPr>
          <p:nvPr/>
        </p:nvSpPr>
        <p:spPr bwMode="auto">
          <a:xfrm>
            <a:off x="3886200" y="4398963"/>
            <a:ext cx="50038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Библиотекарь школы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Валентина Карловна Рихтер</a:t>
            </a:r>
            <a:endParaRPr lang="ru-RU" sz="20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366559"/>
      </p:ext>
    </p:extLst>
  </p:cSld>
  <p:clrMapOvr>
    <a:masterClrMapping/>
  </p:clrMapOvr>
  <p:transition spd="slow" advTm="4000">
    <p:cover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Admin\Рабочий стол\Фото Итоговое 2017г\IMG_13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13" y="3262313"/>
            <a:ext cx="4673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152400" y="0"/>
            <a:ext cx="89916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>
              <a:solidFill>
                <a:srgbClr val="FFFF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4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Два пути»</a:t>
            </a:r>
            <a:r>
              <a:rPr lang="ru-RU" sz="240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Почему я выбрала именно эти стихи Н.Рубцова? Потому что автор здесь говорит о некой отчужденности от общества, что меня и заинтересовало. Все стихотворение проникнуто меланхолией: нет уже надежды на чудо. Листья опали, леса мрачны, река окутана туманом.</a:t>
            </a:r>
          </a:p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Герой не знает, что дальше будет с ним, с людьми, которые заблуждаются. Он выбирает тропу, ведущую в таинственный лес, а не тракт, протоптанный людьми, идущими вперед, на пристань «потому, что так нужно».</a:t>
            </a:r>
          </a:p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Коверзнева Дарья </a:t>
            </a:r>
          </a:p>
        </p:txBody>
      </p:sp>
      <p:sp>
        <p:nvSpPr>
          <p:cNvPr id="49156" name="Прямоугольник 1"/>
          <p:cNvSpPr>
            <a:spLocks noChangeArrowheads="1"/>
          </p:cNvSpPr>
          <p:nvPr/>
        </p:nvSpPr>
        <p:spPr bwMode="auto">
          <a:xfrm>
            <a:off x="1219200" y="4337050"/>
            <a:ext cx="2971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000" b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оверзнева Даша, ученица 6</a:t>
            </a:r>
            <a:r>
              <a:rPr lang="ru-RU" sz="2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класса</a:t>
            </a:r>
            <a:endParaRPr lang="ru-RU" sz="20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533895"/>
      </p:ext>
    </p:extLst>
  </p:cSld>
  <p:clrMapOvr>
    <a:masterClrMapping/>
  </p:clrMapOvr>
  <p:transition spd="slow" advTm="4000">
    <p:cover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Admin\Рабочий стол\Фото Итоговое 2017г\IMG_13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234" y="228600"/>
            <a:ext cx="4775882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81000" y="12344400"/>
            <a:ext cx="6172200" cy="674052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85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выбрала стихотворение Николая Рубцова </a:t>
            </a:r>
            <a:r>
              <a:rPr lang="ru-RU" dirty="0">
                <a:solidFill>
                  <a:srgbClr val="FFFFFF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Берёзы</a:t>
            </a:r>
            <a:r>
              <a:rPr lang="ru-RU" dirty="0">
                <a:solidFill>
                  <a:srgbClr val="FFFFFF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потому, что автор выражает любовь к родной природе. Шуршание березовых листьев вызывает самые теплые воспоминания о родных, о деревне, в которой он рос. У меня Родина тоже ассоциируется с березами. Все свое детство я проводила за городом, в березовых рощах.</a:t>
            </a:r>
            <a:endParaRPr lang="ru-RU" sz="1050" dirty="0">
              <a:solidFill>
                <a:srgbClr val="FFFFFF"/>
              </a:solidFill>
            </a:endParaRPr>
          </a:p>
          <a:p>
            <a:pPr indent="45085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Степанова Екатерина, 7 класс</a:t>
            </a:r>
          </a:p>
          <a:p>
            <a:pPr indent="45085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85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85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85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85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85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50180" name="Прямоугольник 4"/>
          <p:cNvSpPr>
            <a:spLocks noChangeArrowheads="1"/>
          </p:cNvSpPr>
          <p:nvPr/>
        </p:nvSpPr>
        <p:spPr bwMode="auto">
          <a:xfrm>
            <a:off x="381000" y="3276600"/>
            <a:ext cx="85344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450850"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выбрала стихотворение Николая Рубцова «Берёзы» потому, что автор выражает любовь к родной природе. Шуршание березовых листьев вызывает самые теплые воспоминания о родных, о деревне, в которой он рос. У меня Родина тоже ассоциируется с березами. Все свое детство я проводила за городом, в березовых рощах.</a:t>
            </a:r>
          </a:p>
          <a:p>
            <a:pPr indent="45085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Степанова Екатерина</a:t>
            </a:r>
          </a:p>
        </p:txBody>
      </p:sp>
      <p:sp>
        <p:nvSpPr>
          <p:cNvPr id="50181" name="Прямоугольник 1"/>
          <p:cNvSpPr>
            <a:spLocks noChangeArrowheads="1"/>
          </p:cNvSpPr>
          <p:nvPr/>
        </p:nvSpPr>
        <p:spPr bwMode="auto">
          <a:xfrm>
            <a:off x="228600" y="1520825"/>
            <a:ext cx="4191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Стихотворения «Берёзы» -  читает Степанова Катя, ученица 6 класса.</a:t>
            </a:r>
            <a:endParaRPr lang="ru-RU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938381"/>
      </p:ext>
    </p:extLst>
  </p:cSld>
  <p:clrMapOvr>
    <a:masterClrMapping/>
  </p:clrMapOvr>
  <p:transition spd="slow" advTm="4000"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304800"/>
            <a:ext cx="91440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400" b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С.Я. Маршак (1887-1964)</a:t>
            </a:r>
            <a:endParaRPr lang="ru-RU" sz="440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400" b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130 лет со дня рождения</a:t>
            </a:r>
            <a:endParaRPr lang="ru-RU" sz="440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3555" name="Picture 4" descr="http://shendyapina-ov.svetlyachok39.edumsko.ru/uploads/5000/19866/persona/folders/samuil-maryshak-kartinki-2.jpg?14641214435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52600"/>
            <a:ext cx="42957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139370"/>
      </p:ext>
    </p:extLst>
  </p:cSld>
  <p:clrMapOvr>
    <a:masterClrMapping/>
  </p:clrMapOvr>
  <p:transition spd="slow" advTm="4000">
    <p:cover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661"/>
            <a:ext cx="4695825" cy="62611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1620" name="Picture 4" descr="http://a-pesni.org/drugije/buket2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3571" y="328661"/>
            <a:ext cx="3490113" cy="325273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1204" name="Прямоугольник 1"/>
          <p:cNvSpPr>
            <a:spLocks noChangeArrowheads="1"/>
          </p:cNvSpPr>
          <p:nvPr/>
        </p:nvSpPr>
        <p:spPr bwMode="auto">
          <a:xfrm>
            <a:off x="4495800" y="4152900"/>
            <a:ext cx="4648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Учитель английского языка гимназии Усков Николай Юрьевич исполняет песню  на стихи Н.Рубцова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«Я буду долго гнать велосипед…» </a:t>
            </a:r>
            <a:endParaRPr lang="ru-RU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061086"/>
      </p:ext>
    </p:extLst>
  </p:cSld>
  <p:clrMapOvr>
    <a:masterClrMapping/>
  </p:clrMapOvr>
  <p:transition spd="slow" advTm="4000">
    <p:cover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0_72105_b2797f41_X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913" y="0"/>
            <a:ext cx="9332913" cy="65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227" name="Прямоугольник 4"/>
          <p:cNvSpPr>
            <a:spLocks noChangeArrowheads="1"/>
          </p:cNvSpPr>
          <p:nvPr/>
        </p:nvSpPr>
        <p:spPr bwMode="auto">
          <a:xfrm>
            <a:off x="609600" y="2514600"/>
            <a:ext cx="8153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ЭПИЛОГ</a:t>
            </a:r>
            <a:endParaRPr lang="ru-RU" sz="2800" b="1" i="1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000" b="1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2286000" y="3352800"/>
            <a:ext cx="56388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.</a:t>
            </a:r>
            <a:r>
              <a:rPr lang="ru-RU" sz="200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Художник не подсматриватель жизни,</a:t>
            </a:r>
            <a:br>
              <a:rPr lang="ru-RU" sz="20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b="1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сам её творенье и творец», -</a:t>
            </a:r>
            <a:endParaRPr lang="ru-RU" sz="2000" b="1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FFFFFF"/>
                </a:solidFill>
                <a:latin typeface="Times New Roman" pitchFamily="18" charset="0"/>
              </a:rPr>
              <a:t>Сказал поэт, мы с ним согласны были:</a:t>
            </a:r>
            <a:endParaRPr lang="ru-RU" sz="20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FFFFFF"/>
                </a:solidFill>
                <a:latin typeface="Times New Roman" pitchFamily="18" charset="0"/>
              </a:rPr>
              <a:t>В театре нашем  судьбы оживили</a:t>
            </a:r>
            <a:endParaRPr lang="ru-RU" sz="20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FFFFFF"/>
                </a:solidFill>
                <a:latin typeface="Times New Roman" pitchFamily="18" charset="0"/>
              </a:rPr>
              <a:t>Поэтов наших,  их оживили путь.</a:t>
            </a:r>
            <a:endParaRPr lang="ru-RU" sz="20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FFFFFF"/>
                </a:solidFill>
                <a:latin typeface="Times New Roman" pitchFamily="18" charset="0"/>
              </a:rPr>
              <a:t>Они мечтали, что когда-нибудь</a:t>
            </a:r>
            <a:endParaRPr lang="ru-RU" sz="20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FFFFFF"/>
                </a:solidFill>
                <a:latin typeface="Times New Roman" pitchFamily="18" charset="0"/>
              </a:rPr>
              <a:t>В ваши сердца вселятся их творенья,</a:t>
            </a:r>
            <a:endParaRPr lang="ru-RU" sz="20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698316"/>
      </p:ext>
    </p:extLst>
  </p:cSld>
  <p:clrMapOvr>
    <a:masterClrMapping/>
  </p:clrMapOvr>
  <p:transition spd="slow" advTm="4000">
    <p:cover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374650"/>
            <a:ext cx="8382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С.Я. Маршак </a:t>
            </a:r>
            <a:r>
              <a:rPr lang="ru-RU" sz="2800" b="1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800" b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 девочках и мальчиках</a:t>
            </a:r>
            <a:r>
              <a:rPr lang="ru-RU" sz="2800" b="1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»</a:t>
            </a:r>
            <a:endParaRPr lang="ru-RU" sz="280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выбрали это стихотворение, потому что оно смешное, здесь рассказано, из чего сделаны девочки и мальчики, барышни и парни. 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Болотова Соня, Урбайтите Вероника </a:t>
            </a:r>
            <a:endParaRPr lang="ru-RU">
              <a:solidFill>
                <a:srgbClr val="FFFFFF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7044" name="Picture 4" descr="C:\Documents and Settings\Admin\Рабочий стол\Начальная школа\IMG_13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2838450"/>
            <a:ext cx="27432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7046" name="Picture 6" descr="C:\Documents and Settings\Admin\Рабочий стол\Начальная школа\IMG_13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079267"/>
            <a:ext cx="3706368" cy="27797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https://i.mycdn.me/videoPreview?id=925180955305&amp;type=39&amp;idx=0&amp;tkn=lfsQ1_6XFj1vvbju1pVzipo9awA&amp;fn=w_54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362200"/>
            <a:ext cx="2057400" cy="3181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3751533"/>
      </p:ext>
    </p:extLst>
  </p:cSld>
  <p:clrMapOvr>
    <a:masterClrMapping/>
  </p:clrMapOvr>
  <p:transition spd="slow" advTm="4000"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609600" y="228600"/>
            <a:ext cx="81534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Старуха, дверь закрой!</a:t>
            </a:r>
            <a:endParaRPr lang="ru-RU" sz="28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Стихотворение это очень смешное, старик и старуха были упрямыми, и поэтому гости пришли и всё забрали.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Москаленко Миша и Шпаков Кирилл</a:t>
            </a:r>
          </a:p>
        </p:txBody>
      </p:sp>
      <p:pic>
        <p:nvPicPr>
          <p:cNvPr id="29699" name="Picture 3" descr="C:\Documents and Settings\Admin\Рабочий стол\Начальная школа\IMG_13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2514600"/>
            <a:ext cx="3084513" cy="41132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9700" name="Picture 4" descr="C:\Documents and Settings\Admin\Рабочий стол\Начальная школа\IMG_13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9963" y="2514600"/>
            <a:ext cx="3028950" cy="4038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46573469"/>
      </p:ext>
    </p:extLst>
  </p:cSld>
  <p:clrMapOvr>
    <a:masterClrMapping/>
  </p:clrMapOvr>
  <p:transition spd="slow" advTm="4000"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7876" y="297190"/>
            <a:ext cx="5695461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0"/>
            <a:ext cx="3810000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Дочки в бочке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ru-RU" sz="1600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У короля  </a:t>
            </a:r>
            <a:endParaRPr lang="en-US" sz="2000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 его королевы  </a:t>
            </a:r>
            <a:endParaRPr lang="en-US" sz="2000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Были три дочки,  </a:t>
            </a:r>
            <a:endParaRPr lang="en-US" sz="2000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Три юные девы. </a:t>
            </a:r>
            <a:endParaRPr lang="en-US" sz="2000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ru-RU" sz="2000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Жили все три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Королевские дочки  </a:t>
            </a:r>
            <a:endParaRPr lang="en-US" sz="2000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Не во дворце,</a:t>
            </a:r>
            <a:endParaRPr lang="en-US" sz="2000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А под желобом  в  бочке. </a:t>
            </a:r>
            <a:endParaRPr lang="en-US" sz="2000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ru-RU" sz="2000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Перевернулась  </a:t>
            </a:r>
            <a:endParaRPr lang="en-US" sz="2000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 лопнула бочка.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Выпали дочки из </a:t>
            </a:r>
            <a:r>
              <a:rPr lang="en-US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бочки –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И точка.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ru-RU" sz="2000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Будь эта бочка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Немножко прочнее,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Песня о дочках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i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Была бы длиннее</a:t>
            </a:r>
            <a:r>
              <a:rPr lang="ru-RU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ru-RU" sz="20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8" name="Прямоугольник 1"/>
          <p:cNvSpPr>
            <a:spLocks noChangeArrowheads="1"/>
          </p:cNvSpPr>
          <p:nvPr/>
        </p:nvSpPr>
        <p:spPr bwMode="auto">
          <a:xfrm>
            <a:off x="3352800" y="4398963"/>
            <a:ext cx="52657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Дочки в бочке» читает Верещагин Андрей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65479"/>
      </p:ext>
    </p:extLst>
  </p:cSld>
  <p:clrMapOvr>
    <a:masterClrMapping/>
  </p:clrMapOvr>
  <p:transition spd="slow" advTm="4000">
    <p:cover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304800"/>
            <a:ext cx="91440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400" b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Агния Барто (1906-1981)</a:t>
            </a:r>
            <a:endParaRPr lang="ru-RU" sz="440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400" b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110 лет со дня рождения</a:t>
            </a:r>
            <a:endParaRPr lang="ru-RU" sz="440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1140" name="Picture 4" descr="http://img11.wild-mistress.ru/6623249/6623249-03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882520"/>
            <a:ext cx="3429000" cy="46771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1142" name="Picture 6" descr="http://andreygoncharov.users.photofile.ru/photo/andreygoncharov/150077201/xlarge/15239068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1828800"/>
            <a:ext cx="3425189" cy="4644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4258010"/>
      </p:ext>
    </p:extLst>
  </p:cSld>
  <p:clrMapOvr>
    <a:masterClrMapping/>
  </p:clrMapOvr>
  <p:transition spd="slow" advTm="4000"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Admin\Рабочий стол\Начальная школа\IMG_13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C:\Documents and Settings\Admin\Рабочий стол\Начальная школа\IMG_13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00" y="190500"/>
            <a:ext cx="27178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C:\Documents and Settings\Admin\Рабочий стол\Фото Итоговое 2017г\IMG_13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955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 descr="C:\Documents and Settings\Admin\Рабочий стол\Начальная школа\IMG_135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2057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7" descr="C:\Documents and Settings\Admin\Рабочий стол\Начальная школа\IMG_135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429000"/>
            <a:ext cx="2138363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 descr="C:\Documents and Settings\Admin\Рабочий стол\Начальная школа\IMG_136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886200"/>
            <a:ext cx="3198813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Прямоугольник 1"/>
          <p:cNvSpPr>
            <a:spLocks noChangeArrowheads="1"/>
          </p:cNvSpPr>
          <p:nvPr/>
        </p:nvSpPr>
        <p:spPr bwMode="auto">
          <a:xfrm>
            <a:off x="1409700" y="2571750"/>
            <a:ext cx="533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Участники 2 действия – ученики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3-их классов </a:t>
            </a:r>
            <a:endParaRPr lang="ru-RU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877449"/>
      </p:ext>
    </p:extLst>
  </p:cSld>
  <p:clrMapOvr>
    <a:masterClrMapping/>
  </p:clrMapOvr>
  <p:transition spd="slow" advTm="4000">
    <p:cover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2611"/>
            <a:ext cx="3106300" cy="2329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957277"/>
            <a:ext cx="3575032" cy="2681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700" name="Прямоугольник 1"/>
          <p:cNvSpPr>
            <a:spLocks noChangeArrowheads="1"/>
          </p:cNvSpPr>
          <p:nvPr/>
        </p:nvSpPr>
        <p:spPr bwMode="auto">
          <a:xfrm>
            <a:off x="3200400" y="442913"/>
            <a:ext cx="23622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Участники 2 действия – ученики 3 – их классов </a:t>
            </a: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29701" name="Прямоугольник 2"/>
          <p:cNvSpPr>
            <a:spLocks noChangeArrowheads="1"/>
          </p:cNvSpPr>
          <p:nvPr/>
        </p:nvSpPr>
        <p:spPr bwMode="auto">
          <a:xfrm>
            <a:off x="0" y="2590800"/>
            <a:ext cx="51816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Барто и Маршака стихи,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Стараясь, мы учили,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Смеялись много, от души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 тоже сочинили.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 Весёлый юмор любит кто?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 Девчонки и мальчишки!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Им посвящаем мы стихи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Из нашей клубной книжки</a:t>
            </a:r>
            <a:endParaRPr lang="ru-RU">
              <a:solidFill>
                <a:srgbClr val="FFFFFF"/>
              </a:solidFill>
            </a:endParaRPr>
          </a:p>
        </p:txBody>
      </p:sp>
      <p:pic>
        <p:nvPicPr>
          <p:cNvPr id="29702" name="Рисунок 5" descr="https://papik.pro/uploads/posts/2021-12/1639212367_20-papik-pro-p-korova-klipart-2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657600"/>
            <a:ext cx="32988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855895"/>
      </p:ext>
    </p:extLst>
  </p:cSld>
  <p:clrMapOvr>
    <a:masterClrMapping/>
  </p:clrMapOvr>
  <p:transition spd="slow" advTm="4000">
    <p:cover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8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9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0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1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2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3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4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5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6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7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8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9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30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847</Words>
  <Application>Microsoft Office PowerPoint</Application>
  <PresentationFormat>Экран (4:3)</PresentationFormat>
  <Paragraphs>191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31</vt:i4>
      </vt:variant>
      <vt:variant>
        <vt:lpstr>Заголовки слайдов</vt:lpstr>
      </vt:variant>
      <vt:variant>
        <vt:i4>31</vt:i4>
      </vt:variant>
    </vt:vector>
  </HeadingPairs>
  <TitlesOfParts>
    <vt:vector size="62" baseType="lpstr">
      <vt:lpstr>Текстура</vt:lpstr>
      <vt:lpstr>1_Текстура</vt:lpstr>
      <vt:lpstr>2_Текстура</vt:lpstr>
      <vt:lpstr>3_Текстура</vt:lpstr>
      <vt:lpstr>4_Текстура</vt:lpstr>
      <vt:lpstr>5_Текстура</vt:lpstr>
      <vt:lpstr>6_Текстура</vt:lpstr>
      <vt:lpstr>7_Текстура</vt:lpstr>
      <vt:lpstr>8_Текстура</vt:lpstr>
      <vt:lpstr>9_Текстура</vt:lpstr>
      <vt:lpstr>10_Текстура</vt:lpstr>
      <vt:lpstr>11_Текстура</vt:lpstr>
      <vt:lpstr>12_Текстура</vt:lpstr>
      <vt:lpstr>13_Текстура</vt:lpstr>
      <vt:lpstr>14_Текстура</vt:lpstr>
      <vt:lpstr>15_Текстура</vt:lpstr>
      <vt:lpstr>16_Текстура</vt:lpstr>
      <vt:lpstr>17_Текстура</vt:lpstr>
      <vt:lpstr>18_Текстура</vt:lpstr>
      <vt:lpstr>19_Текстура</vt:lpstr>
      <vt:lpstr>20_Текстура</vt:lpstr>
      <vt:lpstr>21_Текстура</vt:lpstr>
      <vt:lpstr>22_Текстура</vt:lpstr>
      <vt:lpstr>23_Текстура</vt:lpstr>
      <vt:lpstr>24_Текстура</vt:lpstr>
      <vt:lpstr>25_Текстура</vt:lpstr>
      <vt:lpstr>26_Текстура</vt:lpstr>
      <vt:lpstr>27_Текстура</vt:lpstr>
      <vt:lpstr>28_Текстура</vt:lpstr>
      <vt:lpstr>29_Текстура</vt:lpstr>
      <vt:lpstr>30_Текстура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Татьяна</cp:lastModifiedBy>
  <cp:revision>2</cp:revision>
  <dcterms:created xsi:type="dcterms:W3CDTF">2024-04-08T14:58:48Z</dcterms:created>
  <dcterms:modified xsi:type="dcterms:W3CDTF">2024-04-08T15:13:50Z</dcterms:modified>
</cp:coreProperties>
</file>