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8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9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1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2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4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74E6-DD85-4AD5-9CCA-90B1950259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3CE6-A24C-439E-8B1C-0A4E250AF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3" y="0"/>
            <a:ext cx="9144000" cy="6668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6934" y="836712"/>
            <a:ext cx="547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ГБОУ(СК сад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школа-детский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340" y="386104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Пузанова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кв. категория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Дзержинск, 2023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613" y="1844823"/>
            <a:ext cx="4641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ветерка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2-й младшей группе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нарушением зрения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970000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63336"/>
            <a:ext cx="3240000" cy="43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Целую ночь ищет ветер-бездельник,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бы поделать ему в понедельник?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173"/>
            <a:ext cx="3240000" cy="43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173"/>
            <a:ext cx="3240000" cy="43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937720"/>
            <a:ext cx="3582144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Ветерок к нам в окошко влетел,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Пошуршал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позвенел, поскрипел.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937720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Лист бумаги смахнул,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Рядом с кошкой уснул.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секунду все сразу успел.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" y="0"/>
            <a:ext cx="9144000" cy="6668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3240000" cy="43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132856"/>
            <a:ext cx="396044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нам весёлый ветерок,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Заглянул в окошко,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занавеской поиграл,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Взбудоражил кошку!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Мурка вертит головой,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Шевелит ушами,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куда умчался гость,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Догадайтесь сами.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" y="0"/>
            <a:ext cx="9144000" cy="66689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4493"/>
            <a:ext cx="3241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986"/>
            <a:ext cx="324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10451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Ветер, ветерок, ветрище,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 чего по свету рыщешь?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Лучше улицы мети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Или мельницы крути!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57"/>
            <a:ext cx="9144000" cy="66689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2432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2886" y="163861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 Скажи-ка нам, ветер,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Какого ты цвета?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 Я цвета заката,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– цвета рассвета,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– снежного цвета,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– цвета огня…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Такой я, каким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 увидишь меня.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</cp:revision>
  <dcterms:created xsi:type="dcterms:W3CDTF">2024-04-05T17:35:48Z</dcterms:created>
  <dcterms:modified xsi:type="dcterms:W3CDTF">2024-04-05T18:01:43Z</dcterms:modified>
</cp:coreProperties>
</file>