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80" d="100"/>
          <a:sy n="80" d="100"/>
        </p:scale>
        <p:origin x="-153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23C36-8C5D-44C6-ACC1-6DA9EDC45815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E6FC37-B6B3-4BA1-A21F-B6BB1F7B0575}">
      <dgm:prSet phldrT="[Текст]"/>
      <dgm:spPr/>
      <dgm:t>
        <a:bodyPr/>
        <a:lstStyle/>
        <a:p>
          <a:r>
            <a:rPr lang="ru-RU" dirty="0" smtClean="0"/>
            <a:t>Коррекция речевых нарушений </a:t>
          </a:r>
          <a:endParaRPr lang="ru-RU" dirty="0"/>
        </a:p>
      </dgm:t>
    </dgm:pt>
    <dgm:pt modelId="{F28E8206-4F55-4AEC-95F5-3BAD13EA1836}" type="parTrans" cxnId="{BF47DA21-306A-4D54-B1DA-192EB09E4112}">
      <dgm:prSet/>
      <dgm:spPr/>
      <dgm:t>
        <a:bodyPr/>
        <a:lstStyle/>
        <a:p>
          <a:endParaRPr lang="ru-RU"/>
        </a:p>
      </dgm:t>
    </dgm:pt>
    <dgm:pt modelId="{095E7418-7571-48A1-BCC1-B418397C39E7}" type="sibTrans" cxnId="{BF47DA21-306A-4D54-B1DA-192EB09E4112}">
      <dgm:prSet/>
      <dgm:spPr/>
      <dgm:t>
        <a:bodyPr/>
        <a:lstStyle/>
        <a:p>
          <a:endParaRPr lang="ru-RU"/>
        </a:p>
      </dgm:t>
    </dgm:pt>
    <dgm:pt modelId="{5D9C5101-01CD-4E14-8581-2B588975EF5E}">
      <dgm:prSet phldrT="[Текст]"/>
      <dgm:spPr/>
      <dgm:t>
        <a:bodyPr/>
        <a:lstStyle/>
        <a:p>
          <a:r>
            <a:rPr lang="ru-RU" dirty="0" smtClean="0"/>
            <a:t>Логопедическая ритмика</a:t>
          </a:r>
          <a:endParaRPr lang="ru-RU" dirty="0"/>
        </a:p>
      </dgm:t>
    </dgm:pt>
    <dgm:pt modelId="{F80C636A-9D39-4186-95BE-7B7FFE490BD6}" type="parTrans" cxnId="{C4B88B5D-46D9-408B-BA7C-EB99BBC9B0DE}">
      <dgm:prSet/>
      <dgm:spPr/>
      <dgm:t>
        <a:bodyPr/>
        <a:lstStyle/>
        <a:p>
          <a:endParaRPr lang="ru-RU"/>
        </a:p>
      </dgm:t>
    </dgm:pt>
    <dgm:pt modelId="{19DB49BD-6F81-4943-B14A-60094231375F}" type="sibTrans" cxnId="{C4B88B5D-46D9-408B-BA7C-EB99BBC9B0DE}">
      <dgm:prSet/>
      <dgm:spPr/>
      <dgm:t>
        <a:bodyPr/>
        <a:lstStyle/>
        <a:p>
          <a:endParaRPr lang="ru-RU"/>
        </a:p>
      </dgm:t>
    </dgm:pt>
    <dgm:pt modelId="{0FFFC98D-A61F-48F6-9B92-5DEDB9751204}">
      <dgm:prSet phldrT="[Текст]"/>
      <dgm:spPr/>
      <dgm:t>
        <a:bodyPr/>
        <a:lstStyle/>
        <a:p>
          <a:r>
            <a:rPr lang="ru-RU" dirty="0" smtClean="0"/>
            <a:t>Индивидуальные</a:t>
          </a:r>
          <a:endParaRPr lang="ru-RU" dirty="0"/>
        </a:p>
      </dgm:t>
    </dgm:pt>
    <dgm:pt modelId="{BDAC7076-1760-4A8A-986C-E77C23C080DE}" type="parTrans" cxnId="{A9E6C90D-FA8D-4C95-B5EE-7FBA5BDE4F19}">
      <dgm:prSet/>
      <dgm:spPr/>
      <dgm:t>
        <a:bodyPr/>
        <a:lstStyle/>
        <a:p>
          <a:endParaRPr lang="ru-RU"/>
        </a:p>
      </dgm:t>
    </dgm:pt>
    <dgm:pt modelId="{DB6483F6-A606-4E4C-8204-4C699453E81E}" type="sibTrans" cxnId="{A9E6C90D-FA8D-4C95-B5EE-7FBA5BDE4F19}">
      <dgm:prSet/>
      <dgm:spPr/>
      <dgm:t>
        <a:bodyPr/>
        <a:lstStyle/>
        <a:p>
          <a:endParaRPr lang="ru-RU"/>
        </a:p>
      </dgm:t>
    </dgm:pt>
    <dgm:pt modelId="{B909F4F4-3BC4-46A7-9947-7C7DD9E3F27E}">
      <dgm:prSet phldrT="[Текст]"/>
      <dgm:spPr/>
      <dgm:t>
        <a:bodyPr/>
        <a:lstStyle/>
        <a:p>
          <a:r>
            <a:rPr lang="ru-RU" dirty="0" smtClean="0"/>
            <a:t>Фронтальные(групповые)</a:t>
          </a:r>
          <a:endParaRPr lang="ru-RU" dirty="0"/>
        </a:p>
      </dgm:t>
    </dgm:pt>
    <dgm:pt modelId="{0C840FDA-CA07-4B77-A389-A990F378B7A0}" type="parTrans" cxnId="{FB0DF69B-01BA-4605-AD47-B30DAC2636BF}">
      <dgm:prSet/>
      <dgm:spPr/>
      <dgm:t>
        <a:bodyPr/>
        <a:lstStyle/>
        <a:p>
          <a:endParaRPr lang="ru-RU"/>
        </a:p>
      </dgm:t>
    </dgm:pt>
    <dgm:pt modelId="{612B6D3E-E9AD-4A3D-963A-5C0AC277D9E6}" type="sibTrans" cxnId="{FB0DF69B-01BA-4605-AD47-B30DAC2636BF}">
      <dgm:prSet/>
      <dgm:spPr/>
      <dgm:t>
        <a:bodyPr/>
        <a:lstStyle/>
        <a:p>
          <a:endParaRPr lang="ru-RU"/>
        </a:p>
      </dgm:t>
    </dgm:pt>
    <dgm:pt modelId="{6E2F5072-BD4E-4B9E-A7E5-27826F60708B}">
      <dgm:prSet phldrT="[Текст]"/>
      <dgm:spPr/>
      <dgm:t>
        <a:bodyPr/>
        <a:lstStyle/>
        <a:p>
          <a:r>
            <a:rPr lang="ru-RU" dirty="0" smtClean="0"/>
            <a:t>Универсальные</a:t>
          </a:r>
          <a:endParaRPr lang="ru-RU" dirty="0"/>
        </a:p>
      </dgm:t>
    </dgm:pt>
    <dgm:pt modelId="{BB7A95AD-CC83-43DA-ADF0-B7211BDF24A0}" type="parTrans" cxnId="{080A2F43-3901-4E77-B9A5-9F7F1BAEA6CF}">
      <dgm:prSet/>
      <dgm:spPr/>
      <dgm:t>
        <a:bodyPr/>
        <a:lstStyle/>
        <a:p>
          <a:endParaRPr lang="ru-RU"/>
        </a:p>
      </dgm:t>
    </dgm:pt>
    <dgm:pt modelId="{67141762-89CC-4E37-ABDA-7B363A1C2388}" type="sibTrans" cxnId="{080A2F43-3901-4E77-B9A5-9F7F1BAEA6CF}">
      <dgm:prSet/>
      <dgm:spPr/>
      <dgm:t>
        <a:bodyPr/>
        <a:lstStyle/>
        <a:p>
          <a:endParaRPr lang="ru-RU"/>
        </a:p>
      </dgm:t>
    </dgm:pt>
    <dgm:pt modelId="{B5177BBF-DA11-4738-A6E0-F029C3D2E4C6}" type="pres">
      <dgm:prSet presAssocID="{10323C36-8C5D-44C6-ACC1-6DA9EDC4581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28C37-F712-4202-A909-9DF7CBAD9BC7}" type="pres">
      <dgm:prSet presAssocID="{4EE6FC37-B6B3-4BA1-A21F-B6BB1F7B0575}" presName="root1" presStyleCnt="0"/>
      <dgm:spPr/>
    </dgm:pt>
    <dgm:pt modelId="{F329EFE9-D4FE-4091-877A-A7213CB7E96A}" type="pres">
      <dgm:prSet presAssocID="{4EE6FC37-B6B3-4BA1-A21F-B6BB1F7B057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1B5FDE-8310-4DCC-B180-F0DC4C4C89E2}" type="pres">
      <dgm:prSet presAssocID="{4EE6FC37-B6B3-4BA1-A21F-B6BB1F7B0575}" presName="level2hierChild" presStyleCnt="0"/>
      <dgm:spPr/>
    </dgm:pt>
    <dgm:pt modelId="{F037F35E-3B66-419C-89E1-9F7E149D5B22}" type="pres">
      <dgm:prSet presAssocID="{F80C636A-9D39-4186-95BE-7B7FFE490BD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528614C-81F9-4605-BF7D-81F36C0A970F}" type="pres">
      <dgm:prSet presAssocID="{F80C636A-9D39-4186-95BE-7B7FFE490BD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F842E4F-05CD-4C45-90A8-16F3E03005BD}" type="pres">
      <dgm:prSet presAssocID="{5D9C5101-01CD-4E14-8581-2B588975EF5E}" presName="root2" presStyleCnt="0"/>
      <dgm:spPr/>
    </dgm:pt>
    <dgm:pt modelId="{51E3F774-2A25-4986-A95D-C4084440A806}" type="pres">
      <dgm:prSet presAssocID="{5D9C5101-01CD-4E14-8581-2B588975EF5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EC5BE9-F133-4C3B-AD4C-521BB6A0E587}" type="pres">
      <dgm:prSet presAssocID="{5D9C5101-01CD-4E14-8581-2B588975EF5E}" presName="level3hierChild" presStyleCnt="0"/>
      <dgm:spPr/>
    </dgm:pt>
    <dgm:pt modelId="{D55E289F-4A73-4312-B5BE-97542C57B22B}" type="pres">
      <dgm:prSet presAssocID="{BDAC7076-1760-4A8A-986C-E77C23C080D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C9D67DBE-6206-4062-B7AD-11772AB72973}" type="pres">
      <dgm:prSet presAssocID="{BDAC7076-1760-4A8A-986C-E77C23C080D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C71E576-0399-4D58-9F04-88D454FBC135}" type="pres">
      <dgm:prSet presAssocID="{0FFFC98D-A61F-48F6-9B92-5DEDB9751204}" presName="root2" presStyleCnt="0"/>
      <dgm:spPr/>
    </dgm:pt>
    <dgm:pt modelId="{77289460-8D28-4C19-9244-321D767EC767}" type="pres">
      <dgm:prSet presAssocID="{0FFFC98D-A61F-48F6-9B92-5DEDB975120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EFDCC1-ADB9-4BFC-8702-B4B32352E726}" type="pres">
      <dgm:prSet presAssocID="{0FFFC98D-A61F-48F6-9B92-5DEDB9751204}" presName="level3hierChild" presStyleCnt="0"/>
      <dgm:spPr/>
    </dgm:pt>
    <dgm:pt modelId="{6201D974-4510-472F-8221-1380AE029812}" type="pres">
      <dgm:prSet presAssocID="{0C840FDA-CA07-4B77-A389-A990F378B7A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8B3E49D7-B555-4B55-9E8E-BC39D117CB21}" type="pres">
      <dgm:prSet presAssocID="{0C840FDA-CA07-4B77-A389-A990F378B7A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6D3DC6E-D096-4A05-8C69-925FD7735CD3}" type="pres">
      <dgm:prSet presAssocID="{B909F4F4-3BC4-46A7-9947-7C7DD9E3F27E}" presName="root2" presStyleCnt="0"/>
      <dgm:spPr/>
    </dgm:pt>
    <dgm:pt modelId="{ADC1DC07-6D77-4475-A69F-27E48A018023}" type="pres">
      <dgm:prSet presAssocID="{B909F4F4-3BC4-46A7-9947-7C7DD9E3F27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121A7F-893F-41BD-8A48-DD1BCA9B3E5E}" type="pres">
      <dgm:prSet presAssocID="{B909F4F4-3BC4-46A7-9947-7C7DD9E3F27E}" presName="level3hierChild" presStyleCnt="0"/>
      <dgm:spPr/>
    </dgm:pt>
    <dgm:pt modelId="{2892572F-1C1F-4C47-89D6-E0E72F35F7CF}" type="pres">
      <dgm:prSet presAssocID="{BB7A95AD-CC83-43DA-ADF0-B7211BDF24A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F53F26F-B4D4-4E24-AD9E-FEC3394ED18F}" type="pres">
      <dgm:prSet presAssocID="{BB7A95AD-CC83-43DA-ADF0-B7211BDF24A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F94563D-3CE2-4868-B0F9-2597C1BE2C82}" type="pres">
      <dgm:prSet presAssocID="{6E2F5072-BD4E-4B9E-A7E5-27826F60708B}" presName="root2" presStyleCnt="0"/>
      <dgm:spPr/>
    </dgm:pt>
    <dgm:pt modelId="{49BC970D-9F0C-4BC7-9A89-37D9587901DE}" type="pres">
      <dgm:prSet presAssocID="{6E2F5072-BD4E-4B9E-A7E5-27826F60708B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90DFF4-450E-4E58-AA87-6D3D36501B8E}" type="pres">
      <dgm:prSet presAssocID="{6E2F5072-BD4E-4B9E-A7E5-27826F60708B}" presName="level3hierChild" presStyleCnt="0"/>
      <dgm:spPr/>
    </dgm:pt>
  </dgm:ptLst>
  <dgm:cxnLst>
    <dgm:cxn modelId="{1AD2DA19-561A-4ED8-BDAA-399E2AD5CCB4}" type="presOf" srcId="{F80C636A-9D39-4186-95BE-7B7FFE490BD6}" destId="{F037F35E-3B66-419C-89E1-9F7E149D5B22}" srcOrd="0" destOrd="0" presId="urn:microsoft.com/office/officeart/2008/layout/HorizontalMultiLevelHierarchy"/>
    <dgm:cxn modelId="{1FA6989B-6598-4E6A-8CF3-5CB5E3FA8E8D}" type="presOf" srcId="{BB7A95AD-CC83-43DA-ADF0-B7211BDF24A0}" destId="{2892572F-1C1F-4C47-89D6-E0E72F35F7CF}" srcOrd="0" destOrd="0" presId="urn:microsoft.com/office/officeart/2008/layout/HorizontalMultiLevelHierarchy"/>
    <dgm:cxn modelId="{C4B88B5D-46D9-408B-BA7C-EB99BBC9B0DE}" srcId="{4EE6FC37-B6B3-4BA1-A21F-B6BB1F7B0575}" destId="{5D9C5101-01CD-4E14-8581-2B588975EF5E}" srcOrd="0" destOrd="0" parTransId="{F80C636A-9D39-4186-95BE-7B7FFE490BD6}" sibTransId="{19DB49BD-6F81-4943-B14A-60094231375F}"/>
    <dgm:cxn modelId="{C8A2727B-5267-40E0-B680-222F243452BA}" type="presOf" srcId="{BDAC7076-1760-4A8A-986C-E77C23C080DE}" destId="{D55E289F-4A73-4312-B5BE-97542C57B22B}" srcOrd="0" destOrd="0" presId="urn:microsoft.com/office/officeart/2008/layout/HorizontalMultiLevelHierarchy"/>
    <dgm:cxn modelId="{99C34D91-8768-4DBA-93E7-2C067A8CC086}" type="presOf" srcId="{6E2F5072-BD4E-4B9E-A7E5-27826F60708B}" destId="{49BC970D-9F0C-4BC7-9A89-37D9587901DE}" srcOrd="0" destOrd="0" presId="urn:microsoft.com/office/officeart/2008/layout/HorizontalMultiLevelHierarchy"/>
    <dgm:cxn modelId="{27254A21-A0F8-4446-8BAE-84BD1D3215FD}" type="presOf" srcId="{5D9C5101-01CD-4E14-8581-2B588975EF5E}" destId="{51E3F774-2A25-4986-A95D-C4084440A806}" srcOrd="0" destOrd="0" presId="urn:microsoft.com/office/officeart/2008/layout/HorizontalMultiLevelHierarchy"/>
    <dgm:cxn modelId="{25528906-E16F-4CF0-AA4D-F22A0D2384B1}" type="presOf" srcId="{0FFFC98D-A61F-48F6-9B92-5DEDB9751204}" destId="{77289460-8D28-4C19-9244-321D767EC767}" srcOrd="0" destOrd="0" presId="urn:microsoft.com/office/officeart/2008/layout/HorizontalMultiLevelHierarchy"/>
    <dgm:cxn modelId="{4A8E3DFE-C144-44E6-AFA6-BF8CED5EFC47}" type="presOf" srcId="{4EE6FC37-B6B3-4BA1-A21F-B6BB1F7B0575}" destId="{F329EFE9-D4FE-4091-877A-A7213CB7E96A}" srcOrd="0" destOrd="0" presId="urn:microsoft.com/office/officeart/2008/layout/HorizontalMultiLevelHierarchy"/>
    <dgm:cxn modelId="{162FA9B1-5633-405A-8198-C71DF52B1060}" type="presOf" srcId="{0C840FDA-CA07-4B77-A389-A990F378B7A0}" destId="{8B3E49D7-B555-4B55-9E8E-BC39D117CB21}" srcOrd="1" destOrd="0" presId="urn:microsoft.com/office/officeart/2008/layout/HorizontalMultiLevelHierarchy"/>
    <dgm:cxn modelId="{DF196614-9286-4F9C-88E1-699F1CCD3779}" type="presOf" srcId="{B909F4F4-3BC4-46A7-9947-7C7DD9E3F27E}" destId="{ADC1DC07-6D77-4475-A69F-27E48A018023}" srcOrd="0" destOrd="0" presId="urn:microsoft.com/office/officeart/2008/layout/HorizontalMultiLevelHierarchy"/>
    <dgm:cxn modelId="{BE70AA68-7143-45FF-AEF7-A4C4A0C2DB0C}" type="presOf" srcId="{BDAC7076-1760-4A8A-986C-E77C23C080DE}" destId="{C9D67DBE-6206-4062-B7AD-11772AB72973}" srcOrd="1" destOrd="0" presId="urn:microsoft.com/office/officeart/2008/layout/HorizontalMultiLevelHierarchy"/>
    <dgm:cxn modelId="{0BDC9D42-E0E2-41E6-B4F6-D11B154C681C}" type="presOf" srcId="{BB7A95AD-CC83-43DA-ADF0-B7211BDF24A0}" destId="{4F53F26F-B4D4-4E24-AD9E-FEC3394ED18F}" srcOrd="1" destOrd="0" presId="urn:microsoft.com/office/officeart/2008/layout/HorizontalMultiLevelHierarchy"/>
    <dgm:cxn modelId="{FB0DF69B-01BA-4605-AD47-B30DAC2636BF}" srcId="{4EE6FC37-B6B3-4BA1-A21F-B6BB1F7B0575}" destId="{B909F4F4-3BC4-46A7-9947-7C7DD9E3F27E}" srcOrd="2" destOrd="0" parTransId="{0C840FDA-CA07-4B77-A389-A990F378B7A0}" sibTransId="{612B6D3E-E9AD-4A3D-963A-5C0AC277D9E6}"/>
    <dgm:cxn modelId="{BF47DA21-306A-4D54-B1DA-192EB09E4112}" srcId="{10323C36-8C5D-44C6-ACC1-6DA9EDC45815}" destId="{4EE6FC37-B6B3-4BA1-A21F-B6BB1F7B0575}" srcOrd="0" destOrd="0" parTransId="{F28E8206-4F55-4AEC-95F5-3BAD13EA1836}" sibTransId="{095E7418-7571-48A1-BCC1-B418397C39E7}"/>
    <dgm:cxn modelId="{357E15FA-D32D-4DD8-9939-4E589AED07D9}" type="presOf" srcId="{0C840FDA-CA07-4B77-A389-A990F378B7A0}" destId="{6201D974-4510-472F-8221-1380AE029812}" srcOrd="0" destOrd="0" presId="urn:microsoft.com/office/officeart/2008/layout/HorizontalMultiLevelHierarchy"/>
    <dgm:cxn modelId="{080A2F43-3901-4E77-B9A5-9F7F1BAEA6CF}" srcId="{4EE6FC37-B6B3-4BA1-A21F-B6BB1F7B0575}" destId="{6E2F5072-BD4E-4B9E-A7E5-27826F60708B}" srcOrd="3" destOrd="0" parTransId="{BB7A95AD-CC83-43DA-ADF0-B7211BDF24A0}" sibTransId="{67141762-89CC-4E37-ABDA-7B363A1C2388}"/>
    <dgm:cxn modelId="{92A96A34-AC91-4800-BE77-63274EC6017A}" type="presOf" srcId="{10323C36-8C5D-44C6-ACC1-6DA9EDC45815}" destId="{B5177BBF-DA11-4738-A6E0-F029C3D2E4C6}" srcOrd="0" destOrd="0" presId="urn:microsoft.com/office/officeart/2008/layout/HorizontalMultiLevelHierarchy"/>
    <dgm:cxn modelId="{F99B9BAD-F594-4CCA-B891-005257FACE10}" type="presOf" srcId="{F80C636A-9D39-4186-95BE-7B7FFE490BD6}" destId="{F528614C-81F9-4605-BF7D-81F36C0A970F}" srcOrd="1" destOrd="0" presId="urn:microsoft.com/office/officeart/2008/layout/HorizontalMultiLevelHierarchy"/>
    <dgm:cxn modelId="{A9E6C90D-FA8D-4C95-B5EE-7FBA5BDE4F19}" srcId="{4EE6FC37-B6B3-4BA1-A21F-B6BB1F7B0575}" destId="{0FFFC98D-A61F-48F6-9B92-5DEDB9751204}" srcOrd="1" destOrd="0" parTransId="{BDAC7076-1760-4A8A-986C-E77C23C080DE}" sibTransId="{DB6483F6-A606-4E4C-8204-4C699453E81E}"/>
    <dgm:cxn modelId="{22A1C80B-641A-4FB4-8C94-D96FFC934E01}" type="presParOf" srcId="{B5177BBF-DA11-4738-A6E0-F029C3D2E4C6}" destId="{D9328C37-F712-4202-A909-9DF7CBAD9BC7}" srcOrd="0" destOrd="0" presId="urn:microsoft.com/office/officeart/2008/layout/HorizontalMultiLevelHierarchy"/>
    <dgm:cxn modelId="{D1F2AE09-662B-47C3-8010-5CD1366DC95C}" type="presParOf" srcId="{D9328C37-F712-4202-A909-9DF7CBAD9BC7}" destId="{F329EFE9-D4FE-4091-877A-A7213CB7E96A}" srcOrd="0" destOrd="0" presId="urn:microsoft.com/office/officeart/2008/layout/HorizontalMultiLevelHierarchy"/>
    <dgm:cxn modelId="{5F2C7B20-4AFA-4BFA-8C8D-7E44A1F716FB}" type="presParOf" srcId="{D9328C37-F712-4202-A909-9DF7CBAD9BC7}" destId="{191B5FDE-8310-4DCC-B180-F0DC4C4C89E2}" srcOrd="1" destOrd="0" presId="urn:microsoft.com/office/officeart/2008/layout/HorizontalMultiLevelHierarchy"/>
    <dgm:cxn modelId="{EFD929D8-387B-4704-90A6-8421FC797A7E}" type="presParOf" srcId="{191B5FDE-8310-4DCC-B180-F0DC4C4C89E2}" destId="{F037F35E-3B66-419C-89E1-9F7E149D5B22}" srcOrd="0" destOrd="0" presId="urn:microsoft.com/office/officeart/2008/layout/HorizontalMultiLevelHierarchy"/>
    <dgm:cxn modelId="{53877AE7-FB98-47C5-B4AE-7C2935C48528}" type="presParOf" srcId="{F037F35E-3B66-419C-89E1-9F7E149D5B22}" destId="{F528614C-81F9-4605-BF7D-81F36C0A970F}" srcOrd="0" destOrd="0" presId="urn:microsoft.com/office/officeart/2008/layout/HorizontalMultiLevelHierarchy"/>
    <dgm:cxn modelId="{4898FA88-D6E1-4432-AE80-0C0CE62BFFBC}" type="presParOf" srcId="{191B5FDE-8310-4DCC-B180-F0DC4C4C89E2}" destId="{4F842E4F-05CD-4C45-90A8-16F3E03005BD}" srcOrd="1" destOrd="0" presId="urn:microsoft.com/office/officeart/2008/layout/HorizontalMultiLevelHierarchy"/>
    <dgm:cxn modelId="{96194E69-ADAD-4E07-813C-B84863AB7BC2}" type="presParOf" srcId="{4F842E4F-05CD-4C45-90A8-16F3E03005BD}" destId="{51E3F774-2A25-4986-A95D-C4084440A806}" srcOrd="0" destOrd="0" presId="urn:microsoft.com/office/officeart/2008/layout/HorizontalMultiLevelHierarchy"/>
    <dgm:cxn modelId="{F3484E5F-E9BF-4E16-B58A-E5A114B78BB4}" type="presParOf" srcId="{4F842E4F-05CD-4C45-90A8-16F3E03005BD}" destId="{7CEC5BE9-F133-4C3B-AD4C-521BB6A0E587}" srcOrd="1" destOrd="0" presId="urn:microsoft.com/office/officeart/2008/layout/HorizontalMultiLevelHierarchy"/>
    <dgm:cxn modelId="{CF66EE3A-AF4A-428E-91CF-1AD50B84BFCF}" type="presParOf" srcId="{191B5FDE-8310-4DCC-B180-F0DC4C4C89E2}" destId="{D55E289F-4A73-4312-B5BE-97542C57B22B}" srcOrd="2" destOrd="0" presId="urn:microsoft.com/office/officeart/2008/layout/HorizontalMultiLevelHierarchy"/>
    <dgm:cxn modelId="{396654AE-43CE-4638-807D-B9019734F073}" type="presParOf" srcId="{D55E289F-4A73-4312-B5BE-97542C57B22B}" destId="{C9D67DBE-6206-4062-B7AD-11772AB72973}" srcOrd="0" destOrd="0" presId="urn:microsoft.com/office/officeart/2008/layout/HorizontalMultiLevelHierarchy"/>
    <dgm:cxn modelId="{41D106C5-F3FC-4CF8-8CCA-D73AF9048E79}" type="presParOf" srcId="{191B5FDE-8310-4DCC-B180-F0DC4C4C89E2}" destId="{FC71E576-0399-4D58-9F04-88D454FBC135}" srcOrd="3" destOrd="0" presId="urn:microsoft.com/office/officeart/2008/layout/HorizontalMultiLevelHierarchy"/>
    <dgm:cxn modelId="{D631C02C-71CB-4D44-ABA0-BA3C9B0B9EED}" type="presParOf" srcId="{FC71E576-0399-4D58-9F04-88D454FBC135}" destId="{77289460-8D28-4C19-9244-321D767EC767}" srcOrd="0" destOrd="0" presId="urn:microsoft.com/office/officeart/2008/layout/HorizontalMultiLevelHierarchy"/>
    <dgm:cxn modelId="{459F9DFF-6032-4B39-948E-29702571DAB1}" type="presParOf" srcId="{FC71E576-0399-4D58-9F04-88D454FBC135}" destId="{C8EFDCC1-ADB9-4BFC-8702-B4B32352E726}" srcOrd="1" destOrd="0" presId="urn:microsoft.com/office/officeart/2008/layout/HorizontalMultiLevelHierarchy"/>
    <dgm:cxn modelId="{AC1424B2-5C4C-45CA-BD14-B35F4168CF97}" type="presParOf" srcId="{191B5FDE-8310-4DCC-B180-F0DC4C4C89E2}" destId="{6201D974-4510-472F-8221-1380AE029812}" srcOrd="4" destOrd="0" presId="urn:microsoft.com/office/officeart/2008/layout/HorizontalMultiLevelHierarchy"/>
    <dgm:cxn modelId="{47E2F63A-D2E4-449F-A748-FF626AE3345E}" type="presParOf" srcId="{6201D974-4510-472F-8221-1380AE029812}" destId="{8B3E49D7-B555-4B55-9E8E-BC39D117CB21}" srcOrd="0" destOrd="0" presId="urn:microsoft.com/office/officeart/2008/layout/HorizontalMultiLevelHierarchy"/>
    <dgm:cxn modelId="{3FABE4EE-4883-4100-86A8-C475410BF96D}" type="presParOf" srcId="{191B5FDE-8310-4DCC-B180-F0DC4C4C89E2}" destId="{06D3DC6E-D096-4A05-8C69-925FD7735CD3}" srcOrd="5" destOrd="0" presId="urn:microsoft.com/office/officeart/2008/layout/HorizontalMultiLevelHierarchy"/>
    <dgm:cxn modelId="{F698D3EF-CA41-4F55-A587-18E522E540FA}" type="presParOf" srcId="{06D3DC6E-D096-4A05-8C69-925FD7735CD3}" destId="{ADC1DC07-6D77-4475-A69F-27E48A018023}" srcOrd="0" destOrd="0" presId="urn:microsoft.com/office/officeart/2008/layout/HorizontalMultiLevelHierarchy"/>
    <dgm:cxn modelId="{92269D82-5797-4125-9177-91593BC38BE5}" type="presParOf" srcId="{06D3DC6E-D096-4A05-8C69-925FD7735CD3}" destId="{F1121A7F-893F-41BD-8A48-DD1BCA9B3E5E}" srcOrd="1" destOrd="0" presId="urn:microsoft.com/office/officeart/2008/layout/HorizontalMultiLevelHierarchy"/>
    <dgm:cxn modelId="{176458DB-FD48-4703-BB8C-430F8AAA4F75}" type="presParOf" srcId="{191B5FDE-8310-4DCC-B180-F0DC4C4C89E2}" destId="{2892572F-1C1F-4C47-89D6-E0E72F35F7CF}" srcOrd="6" destOrd="0" presId="urn:microsoft.com/office/officeart/2008/layout/HorizontalMultiLevelHierarchy"/>
    <dgm:cxn modelId="{89AF5398-E282-45C9-A4B5-94A4A83270E3}" type="presParOf" srcId="{2892572F-1C1F-4C47-89D6-E0E72F35F7CF}" destId="{4F53F26F-B4D4-4E24-AD9E-FEC3394ED18F}" srcOrd="0" destOrd="0" presId="urn:microsoft.com/office/officeart/2008/layout/HorizontalMultiLevelHierarchy"/>
    <dgm:cxn modelId="{A609A0C3-BF09-43A2-A38F-C19BF0A91C45}" type="presParOf" srcId="{191B5FDE-8310-4DCC-B180-F0DC4C4C89E2}" destId="{3F94563D-3CE2-4868-B0F9-2597C1BE2C82}" srcOrd="7" destOrd="0" presId="urn:microsoft.com/office/officeart/2008/layout/HorizontalMultiLevelHierarchy"/>
    <dgm:cxn modelId="{433055C2-6A5B-40D9-A858-97B633C4AA0C}" type="presParOf" srcId="{3F94563D-3CE2-4868-B0F9-2597C1BE2C82}" destId="{49BC970D-9F0C-4BC7-9A89-37D9587901DE}" srcOrd="0" destOrd="0" presId="urn:microsoft.com/office/officeart/2008/layout/HorizontalMultiLevelHierarchy"/>
    <dgm:cxn modelId="{3A6C6AE5-7866-4A73-B5AA-BF384B62F1E6}" type="presParOf" srcId="{3F94563D-3CE2-4868-B0F9-2597C1BE2C82}" destId="{9490DFF4-450E-4E58-AA87-6D3D36501B8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23C36-8C5D-44C6-ACC1-6DA9EDC45815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E6FC37-B6B3-4BA1-A21F-B6BB1F7B0575}">
      <dgm:prSet phldrT="[Текст]"/>
      <dgm:spPr/>
      <dgm:t>
        <a:bodyPr/>
        <a:lstStyle/>
        <a:p>
          <a:r>
            <a:rPr lang="ru-RU" dirty="0" smtClean="0"/>
            <a:t>Коррекция речевых нарушений </a:t>
          </a:r>
          <a:endParaRPr lang="ru-RU" dirty="0"/>
        </a:p>
      </dgm:t>
    </dgm:pt>
    <dgm:pt modelId="{F28E8206-4F55-4AEC-95F5-3BAD13EA1836}" type="parTrans" cxnId="{BF47DA21-306A-4D54-B1DA-192EB09E4112}">
      <dgm:prSet/>
      <dgm:spPr/>
      <dgm:t>
        <a:bodyPr/>
        <a:lstStyle/>
        <a:p>
          <a:endParaRPr lang="ru-RU"/>
        </a:p>
      </dgm:t>
    </dgm:pt>
    <dgm:pt modelId="{095E7418-7571-48A1-BCC1-B418397C39E7}" type="sibTrans" cxnId="{BF47DA21-306A-4D54-B1DA-192EB09E4112}">
      <dgm:prSet/>
      <dgm:spPr/>
      <dgm:t>
        <a:bodyPr/>
        <a:lstStyle/>
        <a:p>
          <a:endParaRPr lang="ru-RU"/>
        </a:p>
      </dgm:t>
    </dgm:pt>
    <dgm:pt modelId="{5D9C5101-01CD-4E14-8581-2B588975EF5E}">
      <dgm:prSet phldrT="[Текст]"/>
      <dgm:spPr/>
      <dgm:t>
        <a:bodyPr/>
        <a:lstStyle/>
        <a:p>
          <a:r>
            <a:rPr lang="ru-RU" dirty="0" smtClean="0"/>
            <a:t>Логопедическая ритмика</a:t>
          </a:r>
          <a:endParaRPr lang="ru-RU" dirty="0"/>
        </a:p>
      </dgm:t>
    </dgm:pt>
    <dgm:pt modelId="{F80C636A-9D39-4186-95BE-7B7FFE490BD6}" type="parTrans" cxnId="{C4B88B5D-46D9-408B-BA7C-EB99BBC9B0DE}">
      <dgm:prSet/>
      <dgm:spPr/>
      <dgm:t>
        <a:bodyPr/>
        <a:lstStyle/>
        <a:p>
          <a:endParaRPr lang="ru-RU"/>
        </a:p>
      </dgm:t>
    </dgm:pt>
    <dgm:pt modelId="{19DB49BD-6F81-4943-B14A-60094231375F}" type="sibTrans" cxnId="{C4B88B5D-46D9-408B-BA7C-EB99BBC9B0DE}">
      <dgm:prSet/>
      <dgm:spPr/>
      <dgm:t>
        <a:bodyPr/>
        <a:lstStyle/>
        <a:p>
          <a:endParaRPr lang="ru-RU"/>
        </a:p>
      </dgm:t>
    </dgm:pt>
    <dgm:pt modelId="{0FFFC98D-A61F-48F6-9B92-5DEDB9751204}">
      <dgm:prSet phldrT="[Текст]"/>
      <dgm:spPr/>
      <dgm:t>
        <a:bodyPr/>
        <a:lstStyle/>
        <a:p>
          <a:r>
            <a:rPr lang="ru-RU" dirty="0" smtClean="0"/>
            <a:t>Индивидуальные</a:t>
          </a:r>
          <a:endParaRPr lang="ru-RU" dirty="0"/>
        </a:p>
      </dgm:t>
    </dgm:pt>
    <dgm:pt modelId="{BDAC7076-1760-4A8A-986C-E77C23C080DE}" type="parTrans" cxnId="{A9E6C90D-FA8D-4C95-B5EE-7FBA5BDE4F19}">
      <dgm:prSet/>
      <dgm:spPr/>
      <dgm:t>
        <a:bodyPr/>
        <a:lstStyle/>
        <a:p>
          <a:endParaRPr lang="ru-RU"/>
        </a:p>
      </dgm:t>
    </dgm:pt>
    <dgm:pt modelId="{DB6483F6-A606-4E4C-8204-4C699453E81E}" type="sibTrans" cxnId="{A9E6C90D-FA8D-4C95-B5EE-7FBA5BDE4F19}">
      <dgm:prSet/>
      <dgm:spPr/>
      <dgm:t>
        <a:bodyPr/>
        <a:lstStyle/>
        <a:p>
          <a:endParaRPr lang="ru-RU"/>
        </a:p>
      </dgm:t>
    </dgm:pt>
    <dgm:pt modelId="{B909F4F4-3BC4-46A7-9947-7C7DD9E3F27E}">
      <dgm:prSet phldrT="[Текст]"/>
      <dgm:spPr/>
      <dgm:t>
        <a:bodyPr/>
        <a:lstStyle/>
        <a:p>
          <a:r>
            <a:rPr lang="ru-RU" dirty="0" smtClean="0"/>
            <a:t>Фронтальные(групповые)</a:t>
          </a:r>
          <a:endParaRPr lang="ru-RU" dirty="0"/>
        </a:p>
      </dgm:t>
    </dgm:pt>
    <dgm:pt modelId="{0C840FDA-CA07-4B77-A389-A990F378B7A0}" type="parTrans" cxnId="{FB0DF69B-01BA-4605-AD47-B30DAC2636BF}">
      <dgm:prSet/>
      <dgm:spPr/>
      <dgm:t>
        <a:bodyPr/>
        <a:lstStyle/>
        <a:p>
          <a:endParaRPr lang="ru-RU"/>
        </a:p>
      </dgm:t>
    </dgm:pt>
    <dgm:pt modelId="{612B6D3E-E9AD-4A3D-963A-5C0AC277D9E6}" type="sibTrans" cxnId="{FB0DF69B-01BA-4605-AD47-B30DAC2636BF}">
      <dgm:prSet/>
      <dgm:spPr/>
      <dgm:t>
        <a:bodyPr/>
        <a:lstStyle/>
        <a:p>
          <a:endParaRPr lang="ru-RU"/>
        </a:p>
      </dgm:t>
    </dgm:pt>
    <dgm:pt modelId="{6E2F5072-BD4E-4B9E-A7E5-27826F60708B}">
      <dgm:prSet phldrT="[Текст]"/>
      <dgm:spPr/>
      <dgm:t>
        <a:bodyPr/>
        <a:lstStyle/>
        <a:p>
          <a:r>
            <a:rPr lang="ru-RU" dirty="0" smtClean="0"/>
            <a:t>Универсальные</a:t>
          </a:r>
          <a:endParaRPr lang="ru-RU" dirty="0"/>
        </a:p>
      </dgm:t>
    </dgm:pt>
    <dgm:pt modelId="{BB7A95AD-CC83-43DA-ADF0-B7211BDF24A0}" type="parTrans" cxnId="{080A2F43-3901-4E77-B9A5-9F7F1BAEA6CF}">
      <dgm:prSet/>
      <dgm:spPr/>
      <dgm:t>
        <a:bodyPr/>
        <a:lstStyle/>
        <a:p>
          <a:endParaRPr lang="ru-RU"/>
        </a:p>
      </dgm:t>
    </dgm:pt>
    <dgm:pt modelId="{67141762-89CC-4E37-ABDA-7B363A1C2388}" type="sibTrans" cxnId="{080A2F43-3901-4E77-B9A5-9F7F1BAEA6CF}">
      <dgm:prSet/>
      <dgm:spPr/>
      <dgm:t>
        <a:bodyPr/>
        <a:lstStyle/>
        <a:p>
          <a:endParaRPr lang="ru-RU"/>
        </a:p>
      </dgm:t>
    </dgm:pt>
    <dgm:pt modelId="{B5177BBF-DA11-4738-A6E0-F029C3D2E4C6}" type="pres">
      <dgm:prSet presAssocID="{10323C36-8C5D-44C6-ACC1-6DA9EDC4581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28C37-F712-4202-A909-9DF7CBAD9BC7}" type="pres">
      <dgm:prSet presAssocID="{4EE6FC37-B6B3-4BA1-A21F-B6BB1F7B0575}" presName="root1" presStyleCnt="0"/>
      <dgm:spPr/>
    </dgm:pt>
    <dgm:pt modelId="{F329EFE9-D4FE-4091-877A-A7213CB7E96A}" type="pres">
      <dgm:prSet presAssocID="{4EE6FC37-B6B3-4BA1-A21F-B6BB1F7B057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1B5FDE-8310-4DCC-B180-F0DC4C4C89E2}" type="pres">
      <dgm:prSet presAssocID="{4EE6FC37-B6B3-4BA1-A21F-B6BB1F7B0575}" presName="level2hierChild" presStyleCnt="0"/>
      <dgm:spPr/>
    </dgm:pt>
    <dgm:pt modelId="{F037F35E-3B66-419C-89E1-9F7E149D5B22}" type="pres">
      <dgm:prSet presAssocID="{F80C636A-9D39-4186-95BE-7B7FFE490BD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528614C-81F9-4605-BF7D-81F36C0A970F}" type="pres">
      <dgm:prSet presAssocID="{F80C636A-9D39-4186-95BE-7B7FFE490BD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F842E4F-05CD-4C45-90A8-16F3E03005BD}" type="pres">
      <dgm:prSet presAssocID="{5D9C5101-01CD-4E14-8581-2B588975EF5E}" presName="root2" presStyleCnt="0"/>
      <dgm:spPr/>
    </dgm:pt>
    <dgm:pt modelId="{51E3F774-2A25-4986-A95D-C4084440A806}" type="pres">
      <dgm:prSet presAssocID="{5D9C5101-01CD-4E14-8581-2B588975EF5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EC5BE9-F133-4C3B-AD4C-521BB6A0E587}" type="pres">
      <dgm:prSet presAssocID="{5D9C5101-01CD-4E14-8581-2B588975EF5E}" presName="level3hierChild" presStyleCnt="0"/>
      <dgm:spPr/>
    </dgm:pt>
    <dgm:pt modelId="{D55E289F-4A73-4312-B5BE-97542C57B22B}" type="pres">
      <dgm:prSet presAssocID="{BDAC7076-1760-4A8A-986C-E77C23C080D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C9D67DBE-6206-4062-B7AD-11772AB72973}" type="pres">
      <dgm:prSet presAssocID="{BDAC7076-1760-4A8A-986C-E77C23C080D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C71E576-0399-4D58-9F04-88D454FBC135}" type="pres">
      <dgm:prSet presAssocID="{0FFFC98D-A61F-48F6-9B92-5DEDB9751204}" presName="root2" presStyleCnt="0"/>
      <dgm:spPr/>
    </dgm:pt>
    <dgm:pt modelId="{77289460-8D28-4C19-9244-321D767EC767}" type="pres">
      <dgm:prSet presAssocID="{0FFFC98D-A61F-48F6-9B92-5DEDB975120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EFDCC1-ADB9-4BFC-8702-B4B32352E726}" type="pres">
      <dgm:prSet presAssocID="{0FFFC98D-A61F-48F6-9B92-5DEDB9751204}" presName="level3hierChild" presStyleCnt="0"/>
      <dgm:spPr/>
    </dgm:pt>
    <dgm:pt modelId="{6201D974-4510-472F-8221-1380AE029812}" type="pres">
      <dgm:prSet presAssocID="{0C840FDA-CA07-4B77-A389-A990F378B7A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8B3E49D7-B555-4B55-9E8E-BC39D117CB21}" type="pres">
      <dgm:prSet presAssocID="{0C840FDA-CA07-4B77-A389-A990F378B7A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6D3DC6E-D096-4A05-8C69-925FD7735CD3}" type="pres">
      <dgm:prSet presAssocID="{B909F4F4-3BC4-46A7-9947-7C7DD9E3F27E}" presName="root2" presStyleCnt="0"/>
      <dgm:spPr/>
    </dgm:pt>
    <dgm:pt modelId="{ADC1DC07-6D77-4475-A69F-27E48A018023}" type="pres">
      <dgm:prSet presAssocID="{B909F4F4-3BC4-46A7-9947-7C7DD9E3F27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121A7F-893F-41BD-8A48-DD1BCA9B3E5E}" type="pres">
      <dgm:prSet presAssocID="{B909F4F4-3BC4-46A7-9947-7C7DD9E3F27E}" presName="level3hierChild" presStyleCnt="0"/>
      <dgm:spPr/>
    </dgm:pt>
    <dgm:pt modelId="{2892572F-1C1F-4C47-89D6-E0E72F35F7CF}" type="pres">
      <dgm:prSet presAssocID="{BB7A95AD-CC83-43DA-ADF0-B7211BDF24A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F53F26F-B4D4-4E24-AD9E-FEC3394ED18F}" type="pres">
      <dgm:prSet presAssocID="{BB7A95AD-CC83-43DA-ADF0-B7211BDF24A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F94563D-3CE2-4868-B0F9-2597C1BE2C82}" type="pres">
      <dgm:prSet presAssocID="{6E2F5072-BD4E-4B9E-A7E5-27826F60708B}" presName="root2" presStyleCnt="0"/>
      <dgm:spPr/>
    </dgm:pt>
    <dgm:pt modelId="{49BC970D-9F0C-4BC7-9A89-37D9587901DE}" type="pres">
      <dgm:prSet presAssocID="{6E2F5072-BD4E-4B9E-A7E5-27826F60708B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90DFF4-450E-4E58-AA87-6D3D36501B8E}" type="pres">
      <dgm:prSet presAssocID="{6E2F5072-BD4E-4B9E-A7E5-27826F60708B}" presName="level3hierChild" presStyleCnt="0"/>
      <dgm:spPr/>
    </dgm:pt>
  </dgm:ptLst>
  <dgm:cxnLst>
    <dgm:cxn modelId="{A175C05B-A808-49E6-9890-1D26FE2149B5}" type="presOf" srcId="{0C840FDA-CA07-4B77-A389-A990F378B7A0}" destId="{8B3E49D7-B555-4B55-9E8E-BC39D117CB21}" srcOrd="1" destOrd="0" presId="urn:microsoft.com/office/officeart/2008/layout/HorizontalMultiLevelHierarchy"/>
    <dgm:cxn modelId="{46A106AF-65C9-4465-9DEC-0ADA9B904C9A}" type="presOf" srcId="{5D9C5101-01CD-4E14-8581-2B588975EF5E}" destId="{51E3F774-2A25-4986-A95D-C4084440A806}" srcOrd="0" destOrd="0" presId="urn:microsoft.com/office/officeart/2008/layout/HorizontalMultiLevelHierarchy"/>
    <dgm:cxn modelId="{A48C106D-148E-45A9-8BE6-A8623D0BAE69}" type="presOf" srcId="{F80C636A-9D39-4186-95BE-7B7FFE490BD6}" destId="{F037F35E-3B66-419C-89E1-9F7E149D5B22}" srcOrd="0" destOrd="0" presId="urn:microsoft.com/office/officeart/2008/layout/HorizontalMultiLevelHierarchy"/>
    <dgm:cxn modelId="{01203C7A-C0B7-4B56-A342-AE8DED18DBC2}" type="presOf" srcId="{6E2F5072-BD4E-4B9E-A7E5-27826F60708B}" destId="{49BC970D-9F0C-4BC7-9A89-37D9587901DE}" srcOrd="0" destOrd="0" presId="urn:microsoft.com/office/officeart/2008/layout/HorizontalMultiLevelHierarchy"/>
    <dgm:cxn modelId="{9C87C03B-A181-434D-AD9C-E21F614B448F}" type="presOf" srcId="{0C840FDA-CA07-4B77-A389-A990F378B7A0}" destId="{6201D974-4510-472F-8221-1380AE029812}" srcOrd="0" destOrd="0" presId="urn:microsoft.com/office/officeart/2008/layout/HorizontalMultiLevelHierarchy"/>
    <dgm:cxn modelId="{080A2F43-3901-4E77-B9A5-9F7F1BAEA6CF}" srcId="{4EE6FC37-B6B3-4BA1-A21F-B6BB1F7B0575}" destId="{6E2F5072-BD4E-4B9E-A7E5-27826F60708B}" srcOrd="3" destOrd="0" parTransId="{BB7A95AD-CC83-43DA-ADF0-B7211BDF24A0}" sibTransId="{67141762-89CC-4E37-ABDA-7B363A1C2388}"/>
    <dgm:cxn modelId="{C4B88B5D-46D9-408B-BA7C-EB99BBC9B0DE}" srcId="{4EE6FC37-B6B3-4BA1-A21F-B6BB1F7B0575}" destId="{5D9C5101-01CD-4E14-8581-2B588975EF5E}" srcOrd="0" destOrd="0" parTransId="{F80C636A-9D39-4186-95BE-7B7FFE490BD6}" sibTransId="{19DB49BD-6F81-4943-B14A-60094231375F}"/>
    <dgm:cxn modelId="{FC4A0FA4-9ACB-44DE-9B54-103E50F66638}" type="presOf" srcId="{B909F4F4-3BC4-46A7-9947-7C7DD9E3F27E}" destId="{ADC1DC07-6D77-4475-A69F-27E48A018023}" srcOrd="0" destOrd="0" presId="urn:microsoft.com/office/officeart/2008/layout/HorizontalMultiLevelHierarchy"/>
    <dgm:cxn modelId="{C07929BA-293C-4CD7-9612-73CACA34A9BC}" type="presOf" srcId="{BB7A95AD-CC83-43DA-ADF0-B7211BDF24A0}" destId="{2892572F-1C1F-4C47-89D6-E0E72F35F7CF}" srcOrd="0" destOrd="0" presId="urn:microsoft.com/office/officeart/2008/layout/HorizontalMultiLevelHierarchy"/>
    <dgm:cxn modelId="{DAA924F1-2416-477B-90D4-10EB352B6EC7}" type="presOf" srcId="{BDAC7076-1760-4A8A-986C-E77C23C080DE}" destId="{D55E289F-4A73-4312-B5BE-97542C57B22B}" srcOrd="0" destOrd="0" presId="urn:microsoft.com/office/officeart/2008/layout/HorizontalMultiLevelHierarchy"/>
    <dgm:cxn modelId="{13A3042C-28F7-4AE1-A565-1E004BFA961D}" type="presOf" srcId="{F80C636A-9D39-4186-95BE-7B7FFE490BD6}" destId="{F528614C-81F9-4605-BF7D-81F36C0A970F}" srcOrd="1" destOrd="0" presId="urn:microsoft.com/office/officeart/2008/layout/HorizontalMultiLevelHierarchy"/>
    <dgm:cxn modelId="{BF47DA21-306A-4D54-B1DA-192EB09E4112}" srcId="{10323C36-8C5D-44C6-ACC1-6DA9EDC45815}" destId="{4EE6FC37-B6B3-4BA1-A21F-B6BB1F7B0575}" srcOrd="0" destOrd="0" parTransId="{F28E8206-4F55-4AEC-95F5-3BAD13EA1836}" sibTransId="{095E7418-7571-48A1-BCC1-B418397C39E7}"/>
    <dgm:cxn modelId="{5667FC16-7A7C-4AD0-9E6F-DDCBDB0B8B9B}" type="presOf" srcId="{0FFFC98D-A61F-48F6-9B92-5DEDB9751204}" destId="{77289460-8D28-4C19-9244-321D767EC767}" srcOrd="0" destOrd="0" presId="urn:microsoft.com/office/officeart/2008/layout/HorizontalMultiLevelHierarchy"/>
    <dgm:cxn modelId="{ACA366F3-4959-4F2A-AE23-FFF15617391F}" type="presOf" srcId="{10323C36-8C5D-44C6-ACC1-6DA9EDC45815}" destId="{B5177BBF-DA11-4738-A6E0-F029C3D2E4C6}" srcOrd="0" destOrd="0" presId="urn:microsoft.com/office/officeart/2008/layout/HorizontalMultiLevelHierarchy"/>
    <dgm:cxn modelId="{A9E6C90D-FA8D-4C95-B5EE-7FBA5BDE4F19}" srcId="{4EE6FC37-B6B3-4BA1-A21F-B6BB1F7B0575}" destId="{0FFFC98D-A61F-48F6-9B92-5DEDB9751204}" srcOrd="1" destOrd="0" parTransId="{BDAC7076-1760-4A8A-986C-E77C23C080DE}" sibTransId="{DB6483F6-A606-4E4C-8204-4C699453E81E}"/>
    <dgm:cxn modelId="{77B89AAF-B2FD-4BF1-87EF-A851E419EA18}" type="presOf" srcId="{4EE6FC37-B6B3-4BA1-A21F-B6BB1F7B0575}" destId="{F329EFE9-D4FE-4091-877A-A7213CB7E96A}" srcOrd="0" destOrd="0" presId="urn:microsoft.com/office/officeart/2008/layout/HorizontalMultiLevelHierarchy"/>
    <dgm:cxn modelId="{FB0DF69B-01BA-4605-AD47-B30DAC2636BF}" srcId="{4EE6FC37-B6B3-4BA1-A21F-B6BB1F7B0575}" destId="{B909F4F4-3BC4-46A7-9947-7C7DD9E3F27E}" srcOrd="2" destOrd="0" parTransId="{0C840FDA-CA07-4B77-A389-A990F378B7A0}" sibTransId="{612B6D3E-E9AD-4A3D-963A-5C0AC277D9E6}"/>
    <dgm:cxn modelId="{095A50E6-CACE-4716-A53D-0719A999CF44}" type="presOf" srcId="{BDAC7076-1760-4A8A-986C-E77C23C080DE}" destId="{C9D67DBE-6206-4062-B7AD-11772AB72973}" srcOrd="1" destOrd="0" presId="urn:microsoft.com/office/officeart/2008/layout/HorizontalMultiLevelHierarchy"/>
    <dgm:cxn modelId="{0E4E1B3C-C31B-44E5-8E18-F30169F40283}" type="presOf" srcId="{BB7A95AD-CC83-43DA-ADF0-B7211BDF24A0}" destId="{4F53F26F-B4D4-4E24-AD9E-FEC3394ED18F}" srcOrd="1" destOrd="0" presId="urn:microsoft.com/office/officeart/2008/layout/HorizontalMultiLevelHierarchy"/>
    <dgm:cxn modelId="{83F62820-976F-4FB7-B192-832B37B650F5}" type="presParOf" srcId="{B5177BBF-DA11-4738-A6E0-F029C3D2E4C6}" destId="{D9328C37-F712-4202-A909-9DF7CBAD9BC7}" srcOrd="0" destOrd="0" presId="urn:microsoft.com/office/officeart/2008/layout/HorizontalMultiLevelHierarchy"/>
    <dgm:cxn modelId="{CAB593CE-5267-4A44-B717-4229524D84BB}" type="presParOf" srcId="{D9328C37-F712-4202-A909-9DF7CBAD9BC7}" destId="{F329EFE9-D4FE-4091-877A-A7213CB7E96A}" srcOrd="0" destOrd="0" presId="urn:microsoft.com/office/officeart/2008/layout/HorizontalMultiLevelHierarchy"/>
    <dgm:cxn modelId="{CDD9BA87-DC8A-4BC2-8375-9D94BA321339}" type="presParOf" srcId="{D9328C37-F712-4202-A909-9DF7CBAD9BC7}" destId="{191B5FDE-8310-4DCC-B180-F0DC4C4C89E2}" srcOrd="1" destOrd="0" presId="urn:microsoft.com/office/officeart/2008/layout/HorizontalMultiLevelHierarchy"/>
    <dgm:cxn modelId="{A8A04B65-7FA4-45E1-9D8A-FF78D0EAECCE}" type="presParOf" srcId="{191B5FDE-8310-4DCC-B180-F0DC4C4C89E2}" destId="{F037F35E-3B66-419C-89E1-9F7E149D5B22}" srcOrd="0" destOrd="0" presId="urn:microsoft.com/office/officeart/2008/layout/HorizontalMultiLevelHierarchy"/>
    <dgm:cxn modelId="{2CC75D7E-5E4A-4A78-8B62-9ADB041AD763}" type="presParOf" srcId="{F037F35E-3B66-419C-89E1-9F7E149D5B22}" destId="{F528614C-81F9-4605-BF7D-81F36C0A970F}" srcOrd="0" destOrd="0" presId="urn:microsoft.com/office/officeart/2008/layout/HorizontalMultiLevelHierarchy"/>
    <dgm:cxn modelId="{545E0517-040C-4995-846A-9C2DCB2422DB}" type="presParOf" srcId="{191B5FDE-8310-4DCC-B180-F0DC4C4C89E2}" destId="{4F842E4F-05CD-4C45-90A8-16F3E03005BD}" srcOrd="1" destOrd="0" presId="urn:microsoft.com/office/officeart/2008/layout/HorizontalMultiLevelHierarchy"/>
    <dgm:cxn modelId="{006E25A8-A716-476A-8176-0239D9B6B5BF}" type="presParOf" srcId="{4F842E4F-05CD-4C45-90A8-16F3E03005BD}" destId="{51E3F774-2A25-4986-A95D-C4084440A806}" srcOrd="0" destOrd="0" presId="urn:microsoft.com/office/officeart/2008/layout/HorizontalMultiLevelHierarchy"/>
    <dgm:cxn modelId="{2306C75C-E0A4-4DF7-BC17-8E7F014A54DB}" type="presParOf" srcId="{4F842E4F-05CD-4C45-90A8-16F3E03005BD}" destId="{7CEC5BE9-F133-4C3B-AD4C-521BB6A0E587}" srcOrd="1" destOrd="0" presId="urn:microsoft.com/office/officeart/2008/layout/HorizontalMultiLevelHierarchy"/>
    <dgm:cxn modelId="{73450DB5-2737-4434-A6E0-0DD28C080EAB}" type="presParOf" srcId="{191B5FDE-8310-4DCC-B180-F0DC4C4C89E2}" destId="{D55E289F-4A73-4312-B5BE-97542C57B22B}" srcOrd="2" destOrd="0" presId="urn:microsoft.com/office/officeart/2008/layout/HorizontalMultiLevelHierarchy"/>
    <dgm:cxn modelId="{2D5317D4-08BC-4F32-8CEC-068939847C72}" type="presParOf" srcId="{D55E289F-4A73-4312-B5BE-97542C57B22B}" destId="{C9D67DBE-6206-4062-B7AD-11772AB72973}" srcOrd="0" destOrd="0" presId="urn:microsoft.com/office/officeart/2008/layout/HorizontalMultiLevelHierarchy"/>
    <dgm:cxn modelId="{8AF028A5-A2A1-439F-AE36-5292CC5CFCBE}" type="presParOf" srcId="{191B5FDE-8310-4DCC-B180-F0DC4C4C89E2}" destId="{FC71E576-0399-4D58-9F04-88D454FBC135}" srcOrd="3" destOrd="0" presId="urn:microsoft.com/office/officeart/2008/layout/HorizontalMultiLevelHierarchy"/>
    <dgm:cxn modelId="{340D40F8-D194-4BBC-AE10-B1EDB9113341}" type="presParOf" srcId="{FC71E576-0399-4D58-9F04-88D454FBC135}" destId="{77289460-8D28-4C19-9244-321D767EC767}" srcOrd="0" destOrd="0" presId="urn:microsoft.com/office/officeart/2008/layout/HorizontalMultiLevelHierarchy"/>
    <dgm:cxn modelId="{89054E8D-1672-4759-BAC9-764DAE78D2B2}" type="presParOf" srcId="{FC71E576-0399-4D58-9F04-88D454FBC135}" destId="{C8EFDCC1-ADB9-4BFC-8702-B4B32352E726}" srcOrd="1" destOrd="0" presId="urn:microsoft.com/office/officeart/2008/layout/HorizontalMultiLevelHierarchy"/>
    <dgm:cxn modelId="{2D7339DA-CA09-4F10-9F9C-2DC13C503FFE}" type="presParOf" srcId="{191B5FDE-8310-4DCC-B180-F0DC4C4C89E2}" destId="{6201D974-4510-472F-8221-1380AE029812}" srcOrd="4" destOrd="0" presId="urn:microsoft.com/office/officeart/2008/layout/HorizontalMultiLevelHierarchy"/>
    <dgm:cxn modelId="{FFE01777-6D77-4182-8E80-29C8692EAFDF}" type="presParOf" srcId="{6201D974-4510-472F-8221-1380AE029812}" destId="{8B3E49D7-B555-4B55-9E8E-BC39D117CB21}" srcOrd="0" destOrd="0" presId="urn:microsoft.com/office/officeart/2008/layout/HorizontalMultiLevelHierarchy"/>
    <dgm:cxn modelId="{9AE36E3F-53BA-4005-BF90-15B5C6F5ABE3}" type="presParOf" srcId="{191B5FDE-8310-4DCC-B180-F0DC4C4C89E2}" destId="{06D3DC6E-D096-4A05-8C69-925FD7735CD3}" srcOrd="5" destOrd="0" presId="urn:microsoft.com/office/officeart/2008/layout/HorizontalMultiLevelHierarchy"/>
    <dgm:cxn modelId="{1B61389C-353E-4D75-A4DB-5E56951285DD}" type="presParOf" srcId="{06D3DC6E-D096-4A05-8C69-925FD7735CD3}" destId="{ADC1DC07-6D77-4475-A69F-27E48A018023}" srcOrd="0" destOrd="0" presId="urn:microsoft.com/office/officeart/2008/layout/HorizontalMultiLevelHierarchy"/>
    <dgm:cxn modelId="{2B7414B1-9C35-48F4-8B2A-B859442E6BB6}" type="presParOf" srcId="{06D3DC6E-D096-4A05-8C69-925FD7735CD3}" destId="{F1121A7F-893F-41BD-8A48-DD1BCA9B3E5E}" srcOrd="1" destOrd="0" presId="urn:microsoft.com/office/officeart/2008/layout/HorizontalMultiLevelHierarchy"/>
    <dgm:cxn modelId="{E7B30673-6714-4241-A6FB-FACB4812E787}" type="presParOf" srcId="{191B5FDE-8310-4DCC-B180-F0DC4C4C89E2}" destId="{2892572F-1C1F-4C47-89D6-E0E72F35F7CF}" srcOrd="6" destOrd="0" presId="urn:microsoft.com/office/officeart/2008/layout/HorizontalMultiLevelHierarchy"/>
    <dgm:cxn modelId="{D33136B2-0AB4-419E-BC09-D8F0F45BE5E5}" type="presParOf" srcId="{2892572F-1C1F-4C47-89D6-E0E72F35F7CF}" destId="{4F53F26F-B4D4-4E24-AD9E-FEC3394ED18F}" srcOrd="0" destOrd="0" presId="urn:microsoft.com/office/officeart/2008/layout/HorizontalMultiLevelHierarchy"/>
    <dgm:cxn modelId="{D577C1D4-B51E-4DB2-B66B-54A37654FC6A}" type="presParOf" srcId="{191B5FDE-8310-4DCC-B180-F0DC4C4C89E2}" destId="{3F94563D-3CE2-4868-B0F9-2597C1BE2C82}" srcOrd="7" destOrd="0" presId="urn:microsoft.com/office/officeart/2008/layout/HorizontalMultiLevelHierarchy"/>
    <dgm:cxn modelId="{94227D96-8A43-4C98-8C20-4190E195E619}" type="presParOf" srcId="{3F94563D-3CE2-4868-B0F9-2597C1BE2C82}" destId="{49BC970D-9F0C-4BC7-9A89-37D9587901DE}" srcOrd="0" destOrd="0" presId="urn:microsoft.com/office/officeart/2008/layout/HorizontalMultiLevelHierarchy"/>
    <dgm:cxn modelId="{8EAE06E2-C0DC-4773-A0EB-4D535F354ADE}" type="presParOf" srcId="{3F94563D-3CE2-4868-B0F9-2597C1BE2C82}" destId="{9490DFF4-450E-4E58-AA87-6D3D36501B8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2572F-1C1F-4C47-89D6-E0E72F35F7CF}">
      <dsp:nvSpPr>
        <dsp:cNvPr id="0" name=""/>
        <dsp:cNvSpPr/>
      </dsp:nvSpPr>
      <dsp:spPr>
        <a:xfrm>
          <a:off x="2396583" y="3190664"/>
          <a:ext cx="795368" cy="2273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684" y="0"/>
              </a:lnTo>
              <a:lnTo>
                <a:pt x="397684" y="2273348"/>
              </a:lnTo>
              <a:lnTo>
                <a:pt x="795368" y="22733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734056" y="4267126"/>
        <a:ext cx="120423" cy="120423"/>
      </dsp:txXfrm>
    </dsp:sp>
    <dsp:sp modelId="{6201D974-4510-472F-8221-1380AE029812}">
      <dsp:nvSpPr>
        <dsp:cNvPr id="0" name=""/>
        <dsp:cNvSpPr/>
      </dsp:nvSpPr>
      <dsp:spPr>
        <a:xfrm>
          <a:off x="2396583" y="3190664"/>
          <a:ext cx="795368" cy="75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684" y="0"/>
              </a:lnTo>
              <a:lnTo>
                <a:pt x="397684" y="757782"/>
              </a:lnTo>
              <a:lnTo>
                <a:pt x="795368" y="75778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66804" y="3542091"/>
        <a:ext cx="54928" cy="54928"/>
      </dsp:txXfrm>
    </dsp:sp>
    <dsp:sp modelId="{D55E289F-4A73-4312-B5BE-97542C57B22B}">
      <dsp:nvSpPr>
        <dsp:cNvPr id="0" name=""/>
        <dsp:cNvSpPr/>
      </dsp:nvSpPr>
      <dsp:spPr>
        <a:xfrm>
          <a:off x="2396583" y="2432881"/>
          <a:ext cx="795368" cy="757782"/>
        </a:xfrm>
        <a:custGeom>
          <a:avLst/>
          <a:gdLst/>
          <a:ahLst/>
          <a:cxnLst/>
          <a:rect l="0" t="0" r="0" b="0"/>
          <a:pathLst>
            <a:path>
              <a:moveTo>
                <a:pt x="0" y="757782"/>
              </a:moveTo>
              <a:lnTo>
                <a:pt x="397684" y="757782"/>
              </a:lnTo>
              <a:lnTo>
                <a:pt x="397684" y="0"/>
              </a:lnTo>
              <a:lnTo>
                <a:pt x="79536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66804" y="2784308"/>
        <a:ext cx="54928" cy="54928"/>
      </dsp:txXfrm>
    </dsp:sp>
    <dsp:sp modelId="{F037F35E-3B66-419C-89E1-9F7E149D5B22}">
      <dsp:nvSpPr>
        <dsp:cNvPr id="0" name=""/>
        <dsp:cNvSpPr/>
      </dsp:nvSpPr>
      <dsp:spPr>
        <a:xfrm>
          <a:off x="2396583" y="917315"/>
          <a:ext cx="795368" cy="2273348"/>
        </a:xfrm>
        <a:custGeom>
          <a:avLst/>
          <a:gdLst/>
          <a:ahLst/>
          <a:cxnLst/>
          <a:rect l="0" t="0" r="0" b="0"/>
          <a:pathLst>
            <a:path>
              <a:moveTo>
                <a:pt x="0" y="2273348"/>
              </a:moveTo>
              <a:lnTo>
                <a:pt x="397684" y="2273348"/>
              </a:lnTo>
              <a:lnTo>
                <a:pt x="397684" y="0"/>
              </a:lnTo>
              <a:lnTo>
                <a:pt x="79536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734056" y="1993778"/>
        <a:ext cx="120423" cy="120423"/>
      </dsp:txXfrm>
    </dsp:sp>
    <dsp:sp modelId="{F329EFE9-D4FE-4091-877A-A7213CB7E96A}">
      <dsp:nvSpPr>
        <dsp:cNvPr id="0" name=""/>
        <dsp:cNvSpPr/>
      </dsp:nvSpPr>
      <dsp:spPr>
        <a:xfrm rot="16200000">
          <a:off x="-1400306" y="2584437"/>
          <a:ext cx="6381328" cy="12124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Коррекция речевых нарушений </a:t>
          </a:r>
          <a:endParaRPr lang="ru-RU" sz="4100" kern="1200" dirty="0"/>
        </a:p>
      </dsp:txBody>
      <dsp:txXfrm>
        <a:off x="-1400306" y="2584437"/>
        <a:ext cx="6381328" cy="1212452"/>
      </dsp:txXfrm>
    </dsp:sp>
    <dsp:sp modelId="{51E3F774-2A25-4986-A95D-C4084440A806}">
      <dsp:nvSpPr>
        <dsp:cNvPr id="0" name=""/>
        <dsp:cNvSpPr/>
      </dsp:nvSpPr>
      <dsp:spPr>
        <a:xfrm>
          <a:off x="3191952" y="311089"/>
          <a:ext cx="3976843" cy="12124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Логопедическая ритмика</a:t>
          </a:r>
          <a:endParaRPr lang="ru-RU" sz="2800" kern="1200" dirty="0"/>
        </a:p>
      </dsp:txBody>
      <dsp:txXfrm>
        <a:off x="3191952" y="311089"/>
        <a:ext cx="3976843" cy="1212452"/>
      </dsp:txXfrm>
    </dsp:sp>
    <dsp:sp modelId="{77289460-8D28-4C19-9244-321D767EC767}">
      <dsp:nvSpPr>
        <dsp:cNvPr id="0" name=""/>
        <dsp:cNvSpPr/>
      </dsp:nvSpPr>
      <dsp:spPr>
        <a:xfrm>
          <a:off x="3191952" y="1826655"/>
          <a:ext cx="3976843" cy="12124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Индивидуальные</a:t>
          </a:r>
          <a:endParaRPr lang="ru-RU" sz="2800" kern="1200" dirty="0"/>
        </a:p>
      </dsp:txBody>
      <dsp:txXfrm>
        <a:off x="3191952" y="1826655"/>
        <a:ext cx="3976843" cy="1212452"/>
      </dsp:txXfrm>
    </dsp:sp>
    <dsp:sp modelId="{ADC1DC07-6D77-4475-A69F-27E48A018023}">
      <dsp:nvSpPr>
        <dsp:cNvPr id="0" name=""/>
        <dsp:cNvSpPr/>
      </dsp:nvSpPr>
      <dsp:spPr>
        <a:xfrm>
          <a:off x="3191952" y="3342220"/>
          <a:ext cx="3976843" cy="12124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Фронтальные(групповые)</a:t>
          </a:r>
          <a:endParaRPr lang="ru-RU" sz="2800" kern="1200" dirty="0"/>
        </a:p>
      </dsp:txBody>
      <dsp:txXfrm>
        <a:off x="3191952" y="3342220"/>
        <a:ext cx="3976843" cy="1212452"/>
      </dsp:txXfrm>
    </dsp:sp>
    <dsp:sp modelId="{49BC970D-9F0C-4BC7-9A89-37D9587901DE}">
      <dsp:nvSpPr>
        <dsp:cNvPr id="0" name=""/>
        <dsp:cNvSpPr/>
      </dsp:nvSpPr>
      <dsp:spPr>
        <a:xfrm>
          <a:off x="3191952" y="4857785"/>
          <a:ext cx="3976843" cy="12124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Универсальные</a:t>
          </a:r>
          <a:endParaRPr lang="ru-RU" sz="2800" kern="1200" dirty="0"/>
        </a:p>
      </dsp:txBody>
      <dsp:txXfrm>
        <a:off x="3191952" y="4857785"/>
        <a:ext cx="3976843" cy="1212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2572F-1C1F-4C47-89D6-E0E72F35F7CF}">
      <dsp:nvSpPr>
        <dsp:cNvPr id="0" name=""/>
        <dsp:cNvSpPr/>
      </dsp:nvSpPr>
      <dsp:spPr>
        <a:xfrm>
          <a:off x="2328692" y="3312368"/>
          <a:ext cx="825707" cy="2360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2853" y="0"/>
              </a:lnTo>
              <a:lnTo>
                <a:pt x="412853" y="2360062"/>
              </a:lnTo>
              <a:lnTo>
                <a:pt x="825707" y="2360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679037" y="4429890"/>
        <a:ext cx="125016" cy="125016"/>
      </dsp:txXfrm>
    </dsp:sp>
    <dsp:sp modelId="{6201D974-4510-472F-8221-1380AE029812}">
      <dsp:nvSpPr>
        <dsp:cNvPr id="0" name=""/>
        <dsp:cNvSpPr/>
      </dsp:nvSpPr>
      <dsp:spPr>
        <a:xfrm>
          <a:off x="2328692" y="3312368"/>
          <a:ext cx="825707" cy="786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2853" y="0"/>
              </a:lnTo>
              <a:lnTo>
                <a:pt x="412853" y="786687"/>
              </a:lnTo>
              <a:lnTo>
                <a:pt x="825707" y="78668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13034" y="3677199"/>
        <a:ext cx="57023" cy="57023"/>
      </dsp:txXfrm>
    </dsp:sp>
    <dsp:sp modelId="{D55E289F-4A73-4312-B5BE-97542C57B22B}">
      <dsp:nvSpPr>
        <dsp:cNvPr id="0" name=""/>
        <dsp:cNvSpPr/>
      </dsp:nvSpPr>
      <dsp:spPr>
        <a:xfrm>
          <a:off x="2328692" y="2525680"/>
          <a:ext cx="825707" cy="786687"/>
        </a:xfrm>
        <a:custGeom>
          <a:avLst/>
          <a:gdLst/>
          <a:ahLst/>
          <a:cxnLst/>
          <a:rect l="0" t="0" r="0" b="0"/>
          <a:pathLst>
            <a:path>
              <a:moveTo>
                <a:pt x="0" y="786687"/>
              </a:moveTo>
              <a:lnTo>
                <a:pt x="412853" y="786687"/>
              </a:lnTo>
              <a:lnTo>
                <a:pt x="412853" y="0"/>
              </a:lnTo>
              <a:lnTo>
                <a:pt x="82570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13034" y="2890512"/>
        <a:ext cx="57023" cy="57023"/>
      </dsp:txXfrm>
    </dsp:sp>
    <dsp:sp modelId="{F037F35E-3B66-419C-89E1-9F7E149D5B22}">
      <dsp:nvSpPr>
        <dsp:cNvPr id="0" name=""/>
        <dsp:cNvSpPr/>
      </dsp:nvSpPr>
      <dsp:spPr>
        <a:xfrm>
          <a:off x="2328692" y="952305"/>
          <a:ext cx="825707" cy="2360062"/>
        </a:xfrm>
        <a:custGeom>
          <a:avLst/>
          <a:gdLst/>
          <a:ahLst/>
          <a:cxnLst/>
          <a:rect l="0" t="0" r="0" b="0"/>
          <a:pathLst>
            <a:path>
              <a:moveTo>
                <a:pt x="0" y="2360062"/>
              </a:moveTo>
              <a:lnTo>
                <a:pt x="412853" y="2360062"/>
              </a:lnTo>
              <a:lnTo>
                <a:pt x="412853" y="0"/>
              </a:lnTo>
              <a:lnTo>
                <a:pt x="82570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679037" y="2069828"/>
        <a:ext cx="125016" cy="125016"/>
      </dsp:txXfrm>
    </dsp:sp>
    <dsp:sp modelId="{F329EFE9-D4FE-4091-877A-A7213CB7E96A}">
      <dsp:nvSpPr>
        <dsp:cNvPr id="0" name=""/>
        <dsp:cNvSpPr/>
      </dsp:nvSpPr>
      <dsp:spPr>
        <a:xfrm rot="16200000">
          <a:off x="-1613025" y="2683018"/>
          <a:ext cx="6624736" cy="12586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Коррекция речевых нарушений </a:t>
          </a:r>
          <a:endParaRPr lang="ru-RU" sz="4300" kern="1200" dirty="0"/>
        </a:p>
      </dsp:txBody>
      <dsp:txXfrm>
        <a:off x="-1613025" y="2683018"/>
        <a:ext cx="6624736" cy="1258699"/>
      </dsp:txXfrm>
    </dsp:sp>
    <dsp:sp modelId="{51E3F774-2A25-4986-A95D-C4084440A806}">
      <dsp:nvSpPr>
        <dsp:cNvPr id="0" name=""/>
        <dsp:cNvSpPr/>
      </dsp:nvSpPr>
      <dsp:spPr>
        <a:xfrm>
          <a:off x="3154399" y="322955"/>
          <a:ext cx="4128535" cy="12586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Логопедическая ритмика</a:t>
          </a:r>
          <a:endParaRPr lang="ru-RU" sz="2900" kern="1200" dirty="0"/>
        </a:p>
      </dsp:txBody>
      <dsp:txXfrm>
        <a:off x="3154399" y="322955"/>
        <a:ext cx="4128535" cy="1258699"/>
      </dsp:txXfrm>
    </dsp:sp>
    <dsp:sp modelId="{77289460-8D28-4C19-9244-321D767EC767}">
      <dsp:nvSpPr>
        <dsp:cNvPr id="0" name=""/>
        <dsp:cNvSpPr/>
      </dsp:nvSpPr>
      <dsp:spPr>
        <a:xfrm>
          <a:off x="3154399" y="1896330"/>
          <a:ext cx="4128535" cy="12586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Индивидуальные</a:t>
          </a:r>
          <a:endParaRPr lang="ru-RU" sz="2900" kern="1200" dirty="0"/>
        </a:p>
      </dsp:txBody>
      <dsp:txXfrm>
        <a:off x="3154399" y="1896330"/>
        <a:ext cx="4128535" cy="1258699"/>
      </dsp:txXfrm>
    </dsp:sp>
    <dsp:sp modelId="{ADC1DC07-6D77-4475-A69F-27E48A018023}">
      <dsp:nvSpPr>
        <dsp:cNvPr id="0" name=""/>
        <dsp:cNvSpPr/>
      </dsp:nvSpPr>
      <dsp:spPr>
        <a:xfrm>
          <a:off x="3154399" y="3469705"/>
          <a:ext cx="4128535" cy="12586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Фронтальные(групповые)</a:t>
          </a:r>
          <a:endParaRPr lang="ru-RU" sz="2900" kern="1200" dirty="0"/>
        </a:p>
      </dsp:txBody>
      <dsp:txXfrm>
        <a:off x="3154399" y="3469705"/>
        <a:ext cx="4128535" cy="1258699"/>
      </dsp:txXfrm>
    </dsp:sp>
    <dsp:sp modelId="{49BC970D-9F0C-4BC7-9A89-37D9587901DE}">
      <dsp:nvSpPr>
        <dsp:cNvPr id="0" name=""/>
        <dsp:cNvSpPr/>
      </dsp:nvSpPr>
      <dsp:spPr>
        <a:xfrm>
          <a:off x="3154399" y="5043080"/>
          <a:ext cx="4128535" cy="12586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Универсальные</a:t>
          </a:r>
          <a:endParaRPr lang="ru-RU" sz="2900" kern="1200" dirty="0"/>
        </a:p>
      </dsp:txBody>
      <dsp:txXfrm>
        <a:off x="3154399" y="5043080"/>
        <a:ext cx="4128535" cy="125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7B128-954B-4A2A-8DEA-E46122962DC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3ADBC-ABAD-4A0A-A294-A91FC21E3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0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ADBC-ABAD-4A0A-A294-A91FC21E37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2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79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4" y="1988840"/>
            <a:ext cx="8784976" cy="792087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Логопедическая ритмика как средство коррекции речевых нарушений у младших школьников с ОВЗ.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356992"/>
            <a:ext cx="4968552" cy="3024336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Ефимова </a:t>
            </a:r>
            <a:r>
              <a:rPr lang="ru-RU" b="1" dirty="0" smtClean="0">
                <a:solidFill>
                  <a:schemeClr val="tx1"/>
                </a:solidFill>
              </a:rPr>
              <a:t>Дарья Игоревна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учитель-логопед, учитель музыки </a:t>
            </a: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МБОУ СОШ №1</a:t>
            </a: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г</a:t>
            </a:r>
            <a:r>
              <a:rPr lang="ru-RU" sz="2800" dirty="0" smtClean="0">
                <a:solidFill>
                  <a:schemeClr val="tx1"/>
                </a:solidFill>
              </a:rPr>
              <a:t>. Воткинска УР.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77343"/>
            <a:ext cx="2808312" cy="36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79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1143000"/>
          </a:xfrm>
        </p:spPr>
        <p:txBody>
          <a:bodyPr/>
          <a:lstStyle/>
          <a:p>
            <a:r>
              <a:rPr lang="ru-RU" dirty="0" smtClean="0"/>
              <a:t>Универсальные упражнения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55" y="2276475"/>
            <a:ext cx="6843889" cy="3849688"/>
          </a:xfrm>
        </p:spPr>
      </p:pic>
    </p:spTree>
    <p:extLst>
      <p:ext uri="{BB962C8B-B14F-4D97-AF65-F5344CB8AC3E}">
        <p14:creationId xmlns:p14="http://schemas.microsoft.com/office/powerpoint/2010/main" val="8826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dirty="0" err="1">
                <a:latin typeface="Times New Roman"/>
                <a:ea typeface="Calibri"/>
              </a:rPr>
              <a:t>логоритмические</a:t>
            </a:r>
            <a:r>
              <a:rPr lang="ru-RU" dirty="0">
                <a:latin typeface="Times New Roman"/>
                <a:ea typeface="Calibri"/>
              </a:rPr>
              <a:t> игры развивают не только двигательные умения детей, но и их познавательные способности, дают возможность задействовать всё тело и творчески выразить себя, помогают замкнутым ребятам включиться в совместную деятельность.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33143" y="119001"/>
            <a:ext cx="6985216" cy="6736628"/>
            <a:chOff x="1133143" y="119001"/>
            <a:chExt cx="6985216" cy="6736628"/>
          </a:xfrm>
        </p:grpSpPr>
        <p:sp>
          <p:nvSpPr>
            <p:cNvPr id="7" name="Полилиния 6"/>
            <p:cNvSpPr/>
            <p:nvPr/>
          </p:nvSpPr>
          <p:spPr>
            <a:xfrm>
              <a:off x="3672684" y="2789232"/>
              <a:ext cx="1906135" cy="1906135"/>
            </a:xfrm>
            <a:custGeom>
              <a:avLst/>
              <a:gdLst>
                <a:gd name="connsiteX0" fmla="*/ 0 w 1906135"/>
                <a:gd name="connsiteY0" fmla="*/ 953068 h 1906135"/>
                <a:gd name="connsiteX1" fmla="*/ 953068 w 1906135"/>
                <a:gd name="connsiteY1" fmla="*/ 0 h 1906135"/>
                <a:gd name="connsiteX2" fmla="*/ 1906136 w 1906135"/>
                <a:gd name="connsiteY2" fmla="*/ 953068 h 1906135"/>
                <a:gd name="connsiteX3" fmla="*/ 953068 w 1906135"/>
                <a:gd name="connsiteY3" fmla="*/ 1906136 h 1906135"/>
                <a:gd name="connsiteX4" fmla="*/ 0 w 1906135"/>
                <a:gd name="connsiteY4" fmla="*/ 953068 h 190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135" h="1906135">
                  <a:moveTo>
                    <a:pt x="0" y="953068"/>
                  </a:moveTo>
                  <a:cubicBezTo>
                    <a:pt x="0" y="426703"/>
                    <a:pt x="426703" y="0"/>
                    <a:pt x="953068" y="0"/>
                  </a:cubicBezTo>
                  <a:cubicBezTo>
                    <a:pt x="1479433" y="0"/>
                    <a:pt x="1906136" y="426703"/>
                    <a:pt x="1906136" y="953068"/>
                  </a:cubicBezTo>
                  <a:cubicBezTo>
                    <a:pt x="1906136" y="1479433"/>
                    <a:pt x="1479433" y="1906136"/>
                    <a:pt x="953068" y="1906136"/>
                  </a:cubicBezTo>
                  <a:cubicBezTo>
                    <a:pt x="426703" y="1906136"/>
                    <a:pt x="0" y="1479433"/>
                    <a:pt x="0" y="953068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8357" tIns="308357" rIns="308357" bIns="308357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Успешный ученик</a:t>
              </a:r>
              <a:endParaRPr lang="ru-RU" sz="23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 rot="16200000">
              <a:off x="4423266" y="2094603"/>
              <a:ext cx="404970" cy="648086"/>
            </a:xfrm>
            <a:custGeom>
              <a:avLst/>
              <a:gdLst>
                <a:gd name="connsiteX0" fmla="*/ 0 w 404970"/>
                <a:gd name="connsiteY0" fmla="*/ 129617 h 648086"/>
                <a:gd name="connsiteX1" fmla="*/ 202485 w 404970"/>
                <a:gd name="connsiteY1" fmla="*/ 129617 h 648086"/>
                <a:gd name="connsiteX2" fmla="*/ 202485 w 404970"/>
                <a:gd name="connsiteY2" fmla="*/ 0 h 648086"/>
                <a:gd name="connsiteX3" fmla="*/ 404970 w 404970"/>
                <a:gd name="connsiteY3" fmla="*/ 324043 h 648086"/>
                <a:gd name="connsiteX4" fmla="*/ 202485 w 404970"/>
                <a:gd name="connsiteY4" fmla="*/ 648086 h 648086"/>
                <a:gd name="connsiteX5" fmla="*/ 202485 w 404970"/>
                <a:gd name="connsiteY5" fmla="*/ 518469 h 648086"/>
                <a:gd name="connsiteX6" fmla="*/ 0 w 404970"/>
                <a:gd name="connsiteY6" fmla="*/ 518469 h 648086"/>
                <a:gd name="connsiteX7" fmla="*/ 0 w 404970"/>
                <a:gd name="connsiteY7" fmla="*/ 129617 h 64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970" h="648086">
                  <a:moveTo>
                    <a:pt x="0" y="129617"/>
                  </a:moveTo>
                  <a:lnTo>
                    <a:pt x="202485" y="129617"/>
                  </a:lnTo>
                  <a:lnTo>
                    <a:pt x="202485" y="0"/>
                  </a:lnTo>
                  <a:lnTo>
                    <a:pt x="404970" y="324043"/>
                  </a:lnTo>
                  <a:lnTo>
                    <a:pt x="202485" y="648086"/>
                  </a:lnTo>
                  <a:lnTo>
                    <a:pt x="202485" y="518469"/>
                  </a:lnTo>
                  <a:lnTo>
                    <a:pt x="0" y="518469"/>
                  </a:lnTo>
                  <a:lnTo>
                    <a:pt x="0" y="129617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9617" rIns="121491" bIns="1296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672684" y="119001"/>
              <a:ext cx="1906135" cy="1906135"/>
            </a:xfrm>
            <a:custGeom>
              <a:avLst/>
              <a:gdLst>
                <a:gd name="connsiteX0" fmla="*/ 0 w 1906135"/>
                <a:gd name="connsiteY0" fmla="*/ 953068 h 1906135"/>
                <a:gd name="connsiteX1" fmla="*/ 953068 w 1906135"/>
                <a:gd name="connsiteY1" fmla="*/ 0 h 1906135"/>
                <a:gd name="connsiteX2" fmla="*/ 1906136 w 1906135"/>
                <a:gd name="connsiteY2" fmla="*/ 953068 h 1906135"/>
                <a:gd name="connsiteX3" fmla="*/ 953068 w 1906135"/>
                <a:gd name="connsiteY3" fmla="*/ 1906136 h 1906135"/>
                <a:gd name="connsiteX4" fmla="*/ 0 w 1906135"/>
                <a:gd name="connsiteY4" fmla="*/ 953068 h 190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135" h="1906135">
                  <a:moveTo>
                    <a:pt x="0" y="953068"/>
                  </a:moveTo>
                  <a:cubicBezTo>
                    <a:pt x="0" y="426703"/>
                    <a:pt x="426703" y="0"/>
                    <a:pt x="953068" y="0"/>
                  </a:cubicBezTo>
                  <a:cubicBezTo>
                    <a:pt x="1479433" y="0"/>
                    <a:pt x="1906136" y="426703"/>
                    <a:pt x="1906136" y="953068"/>
                  </a:cubicBezTo>
                  <a:cubicBezTo>
                    <a:pt x="1906136" y="1479433"/>
                    <a:pt x="1479433" y="1906136"/>
                    <a:pt x="953068" y="1906136"/>
                  </a:cubicBezTo>
                  <a:cubicBezTo>
                    <a:pt x="426703" y="1906136"/>
                    <a:pt x="0" y="1479433"/>
                    <a:pt x="0" y="953068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087" tIns="307087" rIns="307087" bIns="30708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Цель</a:t>
              </a:r>
              <a:endParaRPr lang="ru-RU" sz="22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0520000">
              <a:off x="5682136" y="3009225"/>
              <a:ext cx="404970" cy="648086"/>
            </a:xfrm>
            <a:custGeom>
              <a:avLst/>
              <a:gdLst>
                <a:gd name="connsiteX0" fmla="*/ 0 w 404970"/>
                <a:gd name="connsiteY0" fmla="*/ 129617 h 648086"/>
                <a:gd name="connsiteX1" fmla="*/ 202485 w 404970"/>
                <a:gd name="connsiteY1" fmla="*/ 129617 h 648086"/>
                <a:gd name="connsiteX2" fmla="*/ 202485 w 404970"/>
                <a:gd name="connsiteY2" fmla="*/ 0 h 648086"/>
                <a:gd name="connsiteX3" fmla="*/ 404970 w 404970"/>
                <a:gd name="connsiteY3" fmla="*/ 324043 h 648086"/>
                <a:gd name="connsiteX4" fmla="*/ 202485 w 404970"/>
                <a:gd name="connsiteY4" fmla="*/ 648086 h 648086"/>
                <a:gd name="connsiteX5" fmla="*/ 202485 w 404970"/>
                <a:gd name="connsiteY5" fmla="*/ 518469 h 648086"/>
                <a:gd name="connsiteX6" fmla="*/ 0 w 404970"/>
                <a:gd name="connsiteY6" fmla="*/ 518469 h 648086"/>
                <a:gd name="connsiteX7" fmla="*/ 0 w 404970"/>
                <a:gd name="connsiteY7" fmla="*/ 129617 h 64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970" h="648086">
                  <a:moveTo>
                    <a:pt x="0" y="129617"/>
                  </a:moveTo>
                  <a:lnTo>
                    <a:pt x="202485" y="129617"/>
                  </a:lnTo>
                  <a:lnTo>
                    <a:pt x="202485" y="0"/>
                  </a:lnTo>
                  <a:lnTo>
                    <a:pt x="404970" y="324043"/>
                  </a:lnTo>
                  <a:lnTo>
                    <a:pt x="202485" y="648086"/>
                  </a:lnTo>
                  <a:lnTo>
                    <a:pt x="202485" y="518469"/>
                  </a:lnTo>
                  <a:lnTo>
                    <a:pt x="0" y="518469"/>
                  </a:lnTo>
                  <a:lnTo>
                    <a:pt x="0" y="129617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9616" rIns="121490" bIns="1296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212224" y="1964085"/>
              <a:ext cx="1906135" cy="1906135"/>
            </a:xfrm>
            <a:custGeom>
              <a:avLst/>
              <a:gdLst>
                <a:gd name="connsiteX0" fmla="*/ 0 w 1906135"/>
                <a:gd name="connsiteY0" fmla="*/ 953068 h 1906135"/>
                <a:gd name="connsiteX1" fmla="*/ 953068 w 1906135"/>
                <a:gd name="connsiteY1" fmla="*/ 0 h 1906135"/>
                <a:gd name="connsiteX2" fmla="*/ 1906136 w 1906135"/>
                <a:gd name="connsiteY2" fmla="*/ 953068 h 1906135"/>
                <a:gd name="connsiteX3" fmla="*/ 953068 w 1906135"/>
                <a:gd name="connsiteY3" fmla="*/ 1906136 h 1906135"/>
                <a:gd name="connsiteX4" fmla="*/ 0 w 1906135"/>
                <a:gd name="connsiteY4" fmla="*/ 953068 h 190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135" h="1906135">
                  <a:moveTo>
                    <a:pt x="0" y="953068"/>
                  </a:moveTo>
                  <a:cubicBezTo>
                    <a:pt x="0" y="426703"/>
                    <a:pt x="426703" y="0"/>
                    <a:pt x="953068" y="0"/>
                  </a:cubicBezTo>
                  <a:cubicBezTo>
                    <a:pt x="1479433" y="0"/>
                    <a:pt x="1906136" y="426703"/>
                    <a:pt x="1906136" y="953068"/>
                  </a:cubicBezTo>
                  <a:cubicBezTo>
                    <a:pt x="1906136" y="1479433"/>
                    <a:pt x="1479433" y="1906136"/>
                    <a:pt x="953068" y="1906136"/>
                  </a:cubicBezTo>
                  <a:cubicBezTo>
                    <a:pt x="426703" y="1906136"/>
                    <a:pt x="0" y="1479433"/>
                    <a:pt x="0" y="953068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087" tIns="307087" rIns="307087" bIns="30708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Адаптация</a:t>
              </a:r>
              <a:endParaRPr lang="ru-RU" sz="22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 rot="3240000">
              <a:off x="5201291" y="4489116"/>
              <a:ext cx="404970" cy="648086"/>
            </a:xfrm>
            <a:custGeom>
              <a:avLst/>
              <a:gdLst>
                <a:gd name="connsiteX0" fmla="*/ 0 w 404970"/>
                <a:gd name="connsiteY0" fmla="*/ 129617 h 648086"/>
                <a:gd name="connsiteX1" fmla="*/ 202485 w 404970"/>
                <a:gd name="connsiteY1" fmla="*/ 129617 h 648086"/>
                <a:gd name="connsiteX2" fmla="*/ 202485 w 404970"/>
                <a:gd name="connsiteY2" fmla="*/ 0 h 648086"/>
                <a:gd name="connsiteX3" fmla="*/ 404970 w 404970"/>
                <a:gd name="connsiteY3" fmla="*/ 324043 h 648086"/>
                <a:gd name="connsiteX4" fmla="*/ 202485 w 404970"/>
                <a:gd name="connsiteY4" fmla="*/ 648086 h 648086"/>
                <a:gd name="connsiteX5" fmla="*/ 202485 w 404970"/>
                <a:gd name="connsiteY5" fmla="*/ 518469 h 648086"/>
                <a:gd name="connsiteX6" fmla="*/ 0 w 404970"/>
                <a:gd name="connsiteY6" fmla="*/ 518469 h 648086"/>
                <a:gd name="connsiteX7" fmla="*/ 0 w 404970"/>
                <a:gd name="connsiteY7" fmla="*/ 129617 h 64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970" h="648086">
                  <a:moveTo>
                    <a:pt x="0" y="129617"/>
                  </a:moveTo>
                  <a:lnTo>
                    <a:pt x="202485" y="129617"/>
                  </a:lnTo>
                  <a:lnTo>
                    <a:pt x="202485" y="0"/>
                  </a:lnTo>
                  <a:lnTo>
                    <a:pt x="404970" y="324043"/>
                  </a:lnTo>
                  <a:lnTo>
                    <a:pt x="202485" y="648086"/>
                  </a:lnTo>
                  <a:lnTo>
                    <a:pt x="202485" y="518469"/>
                  </a:lnTo>
                  <a:lnTo>
                    <a:pt x="0" y="518469"/>
                  </a:lnTo>
                  <a:lnTo>
                    <a:pt x="0" y="129617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9617" rIns="121490" bIns="1296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242206" y="4949494"/>
              <a:ext cx="1906135" cy="1906135"/>
            </a:xfrm>
            <a:custGeom>
              <a:avLst/>
              <a:gdLst>
                <a:gd name="connsiteX0" fmla="*/ 0 w 1906135"/>
                <a:gd name="connsiteY0" fmla="*/ 953068 h 1906135"/>
                <a:gd name="connsiteX1" fmla="*/ 953068 w 1906135"/>
                <a:gd name="connsiteY1" fmla="*/ 0 h 1906135"/>
                <a:gd name="connsiteX2" fmla="*/ 1906136 w 1906135"/>
                <a:gd name="connsiteY2" fmla="*/ 953068 h 1906135"/>
                <a:gd name="connsiteX3" fmla="*/ 953068 w 1906135"/>
                <a:gd name="connsiteY3" fmla="*/ 1906136 h 1906135"/>
                <a:gd name="connsiteX4" fmla="*/ 0 w 1906135"/>
                <a:gd name="connsiteY4" fmla="*/ 953068 h 190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135" h="1906135">
                  <a:moveTo>
                    <a:pt x="0" y="953068"/>
                  </a:moveTo>
                  <a:cubicBezTo>
                    <a:pt x="0" y="426703"/>
                    <a:pt x="426703" y="0"/>
                    <a:pt x="953068" y="0"/>
                  </a:cubicBezTo>
                  <a:cubicBezTo>
                    <a:pt x="1479433" y="0"/>
                    <a:pt x="1906136" y="426703"/>
                    <a:pt x="1906136" y="953068"/>
                  </a:cubicBezTo>
                  <a:cubicBezTo>
                    <a:pt x="1906136" y="1479433"/>
                    <a:pt x="1479433" y="1906136"/>
                    <a:pt x="953068" y="1906136"/>
                  </a:cubicBezTo>
                  <a:cubicBezTo>
                    <a:pt x="426703" y="1906136"/>
                    <a:pt x="0" y="1479433"/>
                    <a:pt x="0" y="953068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087" tIns="307087" rIns="307087" bIns="30708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Знания</a:t>
              </a:r>
              <a:endParaRPr lang="ru-RU" sz="22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 rot="18360000">
              <a:off x="3645242" y="4489115"/>
              <a:ext cx="404971" cy="648087"/>
            </a:xfrm>
            <a:custGeom>
              <a:avLst/>
              <a:gdLst>
                <a:gd name="connsiteX0" fmla="*/ 0 w 404970"/>
                <a:gd name="connsiteY0" fmla="*/ 129617 h 648086"/>
                <a:gd name="connsiteX1" fmla="*/ 202485 w 404970"/>
                <a:gd name="connsiteY1" fmla="*/ 129617 h 648086"/>
                <a:gd name="connsiteX2" fmla="*/ 202485 w 404970"/>
                <a:gd name="connsiteY2" fmla="*/ 0 h 648086"/>
                <a:gd name="connsiteX3" fmla="*/ 404970 w 404970"/>
                <a:gd name="connsiteY3" fmla="*/ 324043 h 648086"/>
                <a:gd name="connsiteX4" fmla="*/ 202485 w 404970"/>
                <a:gd name="connsiteY4" fmla="*/ 648086 h 648086"/>
                <a:gd name="connsiteX5" fmla="*/ 202485 w 404970"/>
                <a:gd name="connsiteY5" fmla="*/ 518469 h 648086"/>
                <a:gd name="connsiteX6" fmla="*/ 0 w 404970"/>
                <a:gd name="connsiteY6" fmla="*/ 518469 h 648086"/>
                <a:gd name="connsiteX7" fmla="*/ 0 w 404970"/>
                <a:gd name="connsiteY7" fmla="*/ 129617 h 64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970" h="648086">
                  <a:moveTo>
                    <a:pt x="404970" y="518469"/>
                  </a:moveTo>
                  <a:lnTo>
                    <a:pt x="202485" y="518469"/>
                  </a:lnTo>
                  <a:lnTo>
                    <a:pt x="202485" y="648086"/>
                  </a:lnTo>
                  <a:lnTo>
                    <a:pt x="0" y="324043"/>
                  </a:lnTo>
                  <a:lnTo>
                    <a:pt x="202485" y="0"/>
                  </a:lnTo>
                  <a:lnTo>
                    <a:pt x="202485" y="129617"/>
                  </a:lnTo>
                  <a:lnTo>
                    <a:pt x="404970" y="129617"/>
                  </a:lnTo>
                  <a:lnTo>
                    <a:pt x="404970" y="518469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490" tIns="129617" rIns="1" bIns="1296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103161" y="4949494"/>
              <a:ext cx="1906135" cy="1906135"/>
            </a:xfrm>
            <a:custGeom>
              <a:avLst/>
              <a:gdLst>
                <a:gd name="connsiteX0" fmla="*/ 0 w 1906135"/>
                <a:gd name="connsiteY0" fmla="*/ 953068 h 1906135"/>
                <a:gd name="connsiteX1" fmla="*/ 953068 w 1906135"/>
                <a:gd name="connsiteY1" fmla="*/ 0 h 1906135"/>
                <a:gd name="connsiteX2" fmla="*/ 1906136 w 1906135"/>
                <a:gd name="connsiteY2" fmla="*/ 953068 h 1906135"/>
                <a:gd name="connsiteX3" fmla="*/ 953068 w 1906135"/>
                <a:gd name="connsiteY3" fmla="*/ 1906136 h 1906135"/>
                <a:gd name="connsiteX4" fmla="*/ 0 w 1906135"/>
                <a:gd name="connsiteY4" fmla="*/ 953068 h 190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135" h="1906135">
                  <a:moveTo>
                    <a:pt x="0" y="953068"/>
                  </a:moveTo>
                  <a:cubicBezTo>
                    <a:pt x="0" y="426703"/>
                    <a:pt x="426703" y="0"/>
                    <a:pt x="953068" y="0"/>
                  </a:cubicBezTo>
                  <a:cubicBezTo>
                    <a:pt x="1479433" y="0"/>
                    <a:pt x="1906136" y="426703"/>
                    <a:pt x="1906136" y="953068"/>
                  </a:cubicBezTo>
                  <a:cubicBezTo>
                    <a:pt x="1906136" y="1479433"/>
                    <a:pt x="1479433" y="1906136"/>
                    <a:pt x="953068" y="1906136"/>
                  </a:cubicBezTo>
                  <a:cubicBezTo>
                    <a:pt x="426703" y="1906136"/>
                    <a:pt x="0" y="1479433"/>
                    <a:pt x="0" y="953068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087" tIns="307087" rIns="307087" bIns="30708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Общение</a:t>
              </a:r>
              <a:endParaRPr lang="ru-RU" sz="22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 rot="22680000">
              <a:off x="3164396" y="3009224"/>
              <a:ext cx="404971" cy="648087"/>
            </a:xfrm>
            <a:custGeom>
              <a:avLst/>
              <a:gdLst>
                <a:gd name="connsiteX0" fmla="*/ 0 w 404970"/>
                <a:gd name="connsiteY0" fmla="*/ 129617 h 648086"/>
                <a:gd name="connsiteX1" fmla="*/ 202485 w 404970"/>
                <a:gd name="connsiteY1" fmla="*/ 129617 h 648086"/>
                <a:gd name="connsiteX2" fmla="*/ 202485 w 404970"/>
                <a:gd name="connsiteY2" fmla="*/ 0 h 648086"/>
                <a:gd name="connsiteX3" fmla="*/ 404970 w 404970"/>
                <a:gd name="connsiteY3" fmla="*/ 324043 h 648086"/>
                <a:gd name="connsiteX4" fmla="*/ 202485 w 404970"/>
                <a:gd name="connsiteY4" fmla="*/ 648086 h 648086"/>
                <a:gd name="connsiteX5" fmla="*/ 202485 w 404970"/>
                <a:gd name="connsiteY5" fmla="*/ 518469 h 648086"/>
                <a:gd name="connsiteX6" fmla="*/ 0 w 404970"/>
                <a:gd name="connsiteY6" fmla="*/ 518469 h 648086"/>
                <a:gd name="connsiteX7" fmla="*/ 0 w 404970"/>
                <a:gd name="connsiteY7" fmla="*/ 129617 h 64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970" h="648086">
                  <a:moveTo>
                    <a:pt x="404970" y="518469"/>
                  </a:moveTo>
                  <a:lnTo>
                    <a:pt x="202485" y="518469"/>
                  </a:lnTo>
                  <a:lnTo>
                    <a:pt x="202485" y="648086"/>
                  </a:lnTo>
                  <a:lnTo>
                    <a:pt x="0" y="324043"/>
                  </a:lnTo>
                  <a:lnTo>
                    <a:pt x="202485" y="0"/>
                  </a:lnTo>
                  <a:lnTo>
                    <a:pt x="202485" y="129617"/>
                  </a:lnTo>
                  <a:lnTo>
                    <a:pt x="404970" y="129617"/>
                  </a:lnTo>
                  <a:lnTo>
                    <a:pt x="404970" y="518469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491" tIns="129617" rIns="0" bIns="1296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33143" y="1964085"/>
              <a:ext cx="1906135" cy="1906135"/>
            </a:xfrm>
            <a:custGeom>
              <a:avLst/>
              <a:gdLst>
                <a:gd name="connsiteX0" fmla="*/ 0 w 1906135"/>
                <a:gd name="connsiteY0" fmla="*/ 953068 h 1906135"/>
                <a:gd name="connsiteX1" fmla="*/ 953068 w 1906135"/>
                <a:gd name="connsiteY1" fmla="*/ 0 h 1906135"/>
                <a:gd name="connsiteX2" fmla="*/ 1906136 w 1906135"/>
                <a:gd name="connsiteY2" fmla="*/ 953068 h 1906135"/>
                <a:gd name="connsiteX3" fmla="*/ 953068 w 1906135"/>
                <a:gd name="connsiteY3" fmla="*/ 1906136 h 1906135"/>
                <a:gd name="connsiteX4" fmla="*/ 0 w 1906135"/>
                <a:gd name="connsiteY4" fmla="*/ 953068 h 190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135" h="1906135">
                  <a:moveTo>
                    <a:pt x="0" y="953068"/>
                  </a:moveTo>
                  <a:cubicBezTo>
                    <a:pt x="0" y="426703"/>
                    <a:pt x="426703" y="0"/>
                    <a:pt x="953068" y="0"/>
                  </a:cubicBezTo>
                  <a:cubicBezTo>
                    <a:pt x="1479433" y="0"/>
                    <a:pt x="1906136" y="426703"/>
                    <a:pt x="1906136" y="953068"/>
                  </a:cubicBezTo>
                  <a:cubicBezTo>
                    <a:pt x="1906136" y="1479433"/>
                    <a:pt x="1479433" y="1906136"/>
                    <a:pt x="953068" y="1906136"/>
                  </a:cubicBezTo>
                  <a:cubicBezTo>
                    <a:pt x="426703" y="1906136"/>
                    <a:pt x="0" y="1479433"/>
                    <a:pt x="0" y="953068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087" tIns="307087" rIns="307087" bIns="30708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Забота</a:t>
              </a:r>
              <a:endParaRPr lang="ru-RU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05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" y="-7774"/>
            <a:ext cx="9143999" cy="6879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964" y="764704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логопедической работы в школе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28800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Times New Roman"/>
                <a:ea typeface="Calibri"/>
              </a:rPr>
              <a:t>оказание </a:t>
            </a:r>
            <a:r>
              <a:rPr lang="ru-RU" sz="2800" dirty="0">
                <a:latin typeface="Times New Roman"/>
                <a:ea typeface="Calibri"/>
              </a:rPr>
              <a:t>помощи обучающимся, имеющим нарушение в развитии устной и письменной речи, </a:t>
            </a:r>
            <a:r>
              <a:rPr lang="ru-RU" sz="2800" dirty="0" smtClean="0">
                <a:latin typeface="Times New Roman"/>
                <a:ea typeface="Calibri"/>
              </a:rPr>
              <a:t>испытывающим </a:t>
            </a:r>
            <a:r>
              <a:rPr lang="ru-RU" sz="2800" dirty="0">
                <a:latin typeface="Times New Roman"/>
                <a:ea typeface="Calibri"/>
              </a:rPr>
              <a:t>трудности в общении и обучении, </a:t>
            </a:r>
            <a:r>
              <a:rPr lang="ru-RU" sz="2800" dirty="0" smtClean="0">
                <a:latin typeface="Times New Roman"/>
                <a:ea typeface="Calibri"/>
              </a:rPr>
              <a:t>а ещё способствуя </a:t>
            </a:r>
            <a:r>
              <a:rPr lang="ru-RU" sz="2800" dirty="0">
                <a:latin typeface="Times New Roman"/>
                <a:ea typeface="Calibri"/>
              </a:rPr>
              <a:t>развитию </a:t>
            </a:r>
            <a:r>
              <a:rPr lang="ru-RU" sz="2800" dirty="0" smtClean="0">
                <a:latin typeface="Times New Roman"/>
                <a:ea typeface="Calibri"/>
              </a:rPr>
              <a:t>ребёнка  формировать положительные качества </a:t>
            </a:r>
            <a:r>
              <a:rPr lang="ru-RU" sz="2800" dirty="0">
                <a:latin typeface="Times New Roman"/>
                <a:ea typeface="Calibri"/>
              </a:rPr>
              <a:t>личности</a:t>
            </a:r>
            <a:r>
              <a:rPr lang="ru-RU" dirty="0">
                <a:latin typeface="Times New Roman"/>
                <a:ea typeface="Calibri"/>
              </a:rPr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82" y="3933056"/>
            <a:ext cx="3888432" cy="25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690850"/>
              </p:ext>
            </p:extLst>
          </p:nvPr>
        </p:nvGraphicFramePr>
        <p:xfrm>
          <a:off x="395536" y="188640"/>
          <a:ext cx="8352928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7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496" y="11856"/>
            <a:ext cx="6347048" cy="2841079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Татьяна Борисовна Филичева</a:t>
            </a:r>
          </a:p>
          <a:p>
            <a:pPr algn="ctr"/>
            <a:r>
              <a:rPr lang="ru-RU" b="0" dirty="0"/>
              <a:t> доктор педагогических наук, почетный профессор МПГУ, профессор кафедры логопедии МПГУ, Президент Союза дефектологов, академик Международной славянской академии образования им. Я. А. Коменского, академик — Академии педагогических и социальных наук, заслуженный работник — высшей школы.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08" y="20191"/>
            <a:ext cx="2634192" cy="395128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2514228" y="3861048"/>
            <a:ext cx="6660232" cy="27363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Нина Алексеевна </a:t>
            </a:r>
            <a:r>
              <a:rPr lang="ru-RU" dirty="0" err="1" smtClean="0"/>
              <a:t>Чевелева</a:t>
            </a:r>
            <a:endParaRPr lang="ru-RU" dirty="0" smtClean="0"/>
          </a:p>
          <a:p>
            <a:pPr algn="ctr"/>
            <a:r>
              <a:rPr lang="ru-RU" b="0" dirty="0" smtClean="0"/>
              <a:t>Один </a:t>
            </a:r>
            <a:r>
              <a:rPr lang="ru-RU" b="0" dirty="0"/>
              <a:t>из авторов учебника «Основы логопедии», по которому до сих пор учатся студенты многих вузов. Всего ею издано более 70 печатных работ. Именно ей принадлежит статья о заикании в Большой Советской Энциклопедии.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8161"/>
            <a:ext cx="2483768" cy="38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7956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" y="908720"/>
            <a:ext cx="4427984" cy="4824536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355976" y="415448"/>
            <a:ext cx="4716016" cy="3024335"/>
          </a:xfrm>
        </p:spPr>
        <p:txBody>
          <a:bodyPr>
            <a:normAutofit fontScale="92500"/>
          </a:bodyPr>
          <a:lstStyle/>
          <a:p>
            <a:r>
              <a:rPr lang="ru-RU" dirty="0"/>
              <a:t>Логопедическая ритмика - </a:t>
            </a:r>
            <a:r>
              <a:rPr lang="ru-RU" b="0" dirty="0"/>
              <a:t>составная часть коррекционно-педагогического комплексного метода преодоления речевых нарушений, где музыка, как действенное организующее средство воздействия, уже давно применяется с коррекционной целью.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01008"/>
            <a:ext cx="4842495" cy="3336032"/>
          </a:xfrm>
        </p:spPr>
      </p:pic>
    </p:spTree>
    <p:extLst>
      <p:ext uri="{BB962C8B-B14F-4D97-AF65-F5344CB8AC3E}">
        <p14:creationId xmlns:p14="http://schemas.microsoft.com/office/powerpoint/2010/main" val="37070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074535"/>
              </p:ext>
            </p:extLst>
          </p:nvPr>
        </p:nvGraphicFramePr>
        <p:xfrm>
          <a:off x="-180528" y="30907"/>
          <a:ext cx="835292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1099" y="65887"/>
            <a:ext cx="798099" cy="19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" y="0"/>
            <a:ext cx="9143999" cy="6879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866" y="692696"/>
            <a:ext cx="8229600" cy="1143000"/>
          </a:xfrm>
        </p:spPr>
        <p:txBody>
          <a:bodyPr/>
          <a:lstStyle/>
          <a:p>
            <a:r>
              <a:rPr lang="ru-RU" dirty="0" smtClean="0"/>
              <a:t>Индивидуальные упражнения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20" y="1772816"/>
            <a:ext cx="6342292" cy="4233818"/>
          </a:xfrm>
        </p:spPr>
      </p:pic>
    </p:spTree>
    <p:extLst>
      <p:ext uri="{BB962C8B-B14F-4D97-AF65-F5344CB8AC3E}">
        <p14:creationId xmlns:p14="http://schemas.microsoft.com/office/powerpoint/2010/main" val="7136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79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Фронтальные (групповые) упражнения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6" y="2205038"/>
            <a:ext cx="6970888" cy="3921125"/>
          </a:xfrm>
        </p:spPr>
      </p:pic>
    </p:spTree>
    <p:extLst>
      <p:ext uri="{BB962C8B-B14F-4D97-AF65-F5344CB8AC3E}">
        <p14:creationId xmlns:p14="http://schemas.microsoft.com/office/powerpoint/2010/main" val="23354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817</TotalTime>
  <Words>206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Логопедическая ритмика как средство коррекции речевых нарушений у младших школьников с ОВЗ. </vt:lpstr>
      <vt:lpstr>Презентация PowerPoint</vt:lpstr>
      <vt:lpstr>Цель логопедической работы в школе :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Индивидуальные упражнения</vt:lpstr>
      <vt:lpstr>Фронтальные (групповые) упражнения</vt:lpstr>
      <vt:lpstr>Универсальные упражнения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ритмика как средство коррекции речевых нарушений у младших школьников с ОВЗ. </dc:title>
  <dc:creator>Acer</dc:creator>
  <cp:lastModifiedBy>Acer</cp:lastModifiedBy>
  <cp:revision>21</cp:revision>
  <dcterms:created xsi:type="dcterms:W3CDTF">2021-12-26T18:42:30Z</dcterms:created>
  <dcterms:modified xsi:type="dcterms:W3CDTF">2023-03-21T18:25:49Z</dcterms:modified>
</cp:coreProperties>
</file>