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58" r:id="rId16"/>
    <p:sldId id="259" r:id="rId17"/>
    <p:sldId id="278" r:id="rId18"/>
    <p:sldId id="260" r:id="rId19"/>
    <p:sldId id="261" r:id="rId20"/>
    <p:sldId id="262" r:id="rId21"/>
    <p:sldId id="263" r:id="rId22"/>
    <p:sldId id="266" r:id="rId23"/>
    <p:sldId id="265" r:id="rId24"/>
    <p:sldId id="268" r:id="rId25"/>
    <p:sldId id="269" r:id="rId26"/>
    <p:sldId id="271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12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03" r:id="rId46"/>
    <p:sldId id="27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273" r:id="rId64"/>
    <p:sldId id="280" r:id="rId65"/>
    <p:sldId id="341" r:id="rId66"/>
    <p:sldId id="329" r:id="rId67"/>
    <p:sldId id="274" r:id="rId68"/>
    <p:sldId id="275" r:id="rId69"/>
    <p:sldId id="276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277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C144A-F3B2-4CA4-B93D-35C4B52F4F55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E6A58-B8DD-4FCE-B701-5A940D004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5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E6A58-B8DD-4FCE-B701-5A940D00484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E6A58-B8DD-4FCE-B701-5A940D00484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1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80920" cy="147002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Segoe UI Black" pitchFamily="34" charset="0"/>
                <a:ea typeface="Segoe UI Black" pitchFamily="34" charset="0"/>
                <a:cs typeface="Lucida Sans Unicode" pitchFamily="34" charset="0"/>
              </a:rPr>
              <a:t>Викторина для родителей</a:t>
            </a:r>
            <a:endParaRPr lang="ru-RU" dirty="0">
              <a:solidFill>
                <a:srgbClr val="FF0000"/>
              </a:solidFill>
              <a:latin typeface="Segoe UI Black" pitchFamily="34" charset="0"/>
              <a:ea typeface="Segoe UI Black" pitchFamily="34" charset="0"/>
              <a:cs typeface="Lucida Sans Unicode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429000"/>
            <a:ext cx="8208912" cy="22098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Segoe UI Black" pitchFamily="34" charset="0"/>
                <a:ea typeface="Segoe UI Black" pitchFamily="34" charset="0"/>
              </a:rPr>
              <a:t>«Родные просторы»</a:t>
            </a:r>
            <a:endParaRPr lang="ru-RU" sz="4400" dirty="0">
              <a:solidFill>
                <a:srgbClr val="0070C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1557" y="551723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Подготовил: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воспитатель 1КК Квашнина Светлана Игоревна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8498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 называется торжественная хвалебная песня, исполняемая в особо торжественных случаях? </a:t>
            </a:r>
          </a:p>
        </p:txBody>
      </p:sp>
    </p:spTree>
    <p:extLst>
      <p:ext uri="{BB962C8B-B14F-4D97-AF65-F5344CB8AC3E}">
        <p14:creationId xmlns:p14="http://schemas.microsoft.com/office/powerpoint/2010/main" val="388225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Какое дерево является символом России? </a:t>
            </a:r>
          </a:p>
        </p:txBody>
      </p:sp>
    </p:spTree>
    <p:extLst>
      <p:ext uri="{BB962C8B-B14F-4D97-AF65-F5344CB8AC3E}">
        <p14:creationId xmlns:p14="http://schemas.microsoft.com/office/powerpoint/2010/main" val="1293764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Самый известный русский </a:t>
            </a:r>
            <a:r>
              <a:rPr lang="ru-RU" sz="5400" b="1" dirty="0" smtClean="0">
                <a:solidFill>
                  <a:srgbClr val="C00000"/>
                </a:solidFill>
              </a:rPr>
              <a:t>баснописец?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80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Самая популярная в мире русская </a:t>
            </a:r>
            <a:r>
              <a:rPr lang="ru-RU" sz="5400" b="1" dirty="0" smtClean="0">
                <a:solidFill>
                  <a:srgbClr val="C00000"/>
                </a:solidFill>
              </a:rPr>
              <a:t>игрушка?</a:t>
            </a:r>
            <a:r>
              <a:rPr lang="ru-RU" sz="5400" b="1" dirty="0">
                <a:solidFill>
                  <a:srgbClr val="C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4806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Ответы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8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311c62ac5d436a669498a1fc21351ca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276872"/>
            <a:ext cx="6867665" cy="439248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276872"/>
            <a:ext cx="309634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1275781_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340768"/>
            <a:ext cx="6812504" cy="532859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339752" y="3690741"/>
            <a:ext cx="2520280" cy="146644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Содержимое 5" descr="467749502301a175a82ee22560635ec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556792"/>
            <a:ext cx="6668558" cy="5001419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396" y="1196752"/>
            <a:ext cx="3312368" cy="6529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Президент В.В. Путин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b756920235608a21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409438"/>
            <a:ext cx="6171753" cy="410445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5548" y="1196752"/>
            <a:ext cx="3096344" cy="36490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Герб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or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9411" y="2204864"/>
            <a:ext cx="5568618" cy="417646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661648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Блок 1</a:t>
            </a:r>
            <a:b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Задание №1</a:t>
            </a:r>
            <a:endParaRPr lang="ru-RU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9"/>
            <a:ext cx="8229600" cy="16561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«Блиц-опрос»</a:t>
            </a:r>
            <a:endParaRPr lang="ru-RU" sz="5400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908720"/>
            <a:ext cx="216024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Флаг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6e3cd7e259d4f7072cb2d9ff14719b4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420888"/>
            <a:ext cx="6768752" cy="380742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3140968"/>
            <a:ext cx="3898776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65515371d0d02408c4c06bb63b78bb3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844824"/>
            <a:ext cx="5872310" cy="439248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6632"/>
            <a:ext cx="4678981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7931224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a typeface="Segoe UI Black" pitchFamily="34" charset="0"/>
              </a:rPr>
              <a:t>Береза – символ России, «Берегиня», дар Божий, оберегающий человека.</a:t>
            </a:r>
            <a:endParaRPr lang="ru-RU" b="1" dirty="0">
              <a:solidFill>
                <a:srgbClr val="C00000"/>
              </a:solidFill>
              <a:ea typeface="Segoe UI Black" pitchFamily="34" charset="0"/>
            </a:endParaRPr>
          </a:p>
        </p:txBody>
      </p:sp>
      <p:pic>
        <p:nvPicPr>
          <p:cNvPr id="5" name="Содержимое 4" descr="6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564904"/>
            <a:ext cx="6139084" cy="408273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a typeface="Segoe UI Black" pitchFamily="34" charset="0"/>
              </a:rPr>
              <a:t>Известный </a:t>
            </a:r>
            <a:br>
              <a:rPr lang="ru-RU" sz="4000" b="1" dirty="0" smtClean="0">
                <a:solidFill>
                  <a:srgbClr val="C00000"/>
                </a:solidFill>
                <a:ea typeface="Segoe UI Black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ea typeface="Segoe UI Black" pitchFamily="34" charset="0"/>
              </a:rPr>
              <a:t>русский баснописец</a:t>
            </a:r>
            <a:endParaRPr lang="ru-RU" sz="4000" b="1" dirty="0">
              <a:solidFill>
                <a:srgbClr val="C00000"/>
              </a:solidFill>
              <a:ea typeface="Segoe UI Black" pitchFamily="34" charset="0"/>
            </a:endParaRPr>
          </a:p>
        </p:txBody>
      </p:sp>
      <p:pic>
        <p:nvPicPr>
          <p:cNvPr id="6" name="Содержимое 5" descr="img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132856"/>
            <a:ext cx="1152128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matreshka_12_11185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908720"/>
            <a:ext cx="5649491" cy="5649491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Блок 1</a:t>
            </a:r>
            <a:b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Задание №2</a:t>
            </a:r>
            <a:endParaRPr lang="ru-RU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9876" y="4005064"/>
            <a:ext cx="8424936" cy="26811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«С чего начинается Родина»</a:t>
            </a:r>
            <a:endParaRPr lang="ru-RU" sz="4400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40" y="4077072"/>
            <a:ext cx="8841160" cy="11521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На экране будут представлены изображения главных достопримечательностей нашей страны. Ваша задача в бланке записать их название. За каждый правильный ответ, команда получает балл.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59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88840"/>
            <a:ext cx="6272888" cy="41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67207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2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 называется страна, в которой мы живём? </a:t>
            </a:r>
          </a:p>
        </p:txBody>
      </p:sp>
    </p:spTree>
    <p:extLst>
      <p:ext uri="{BB962C8B-B14F-4D97-AF65-F5344CB8AC3E}">
        <p14:creationId xmlns:p14="http://schemas.microsoft.com/office/powerpoint/2010/main" val="2802239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48680"/>
            <a:ext cx="4937162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6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44824"/>
            <a:ext cx="6624962" cy="4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29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1"/>
            <a:ext cx="6716936" cy="4477958"/>
          </a:xfrm>
        </p:spPr>
      </p:pic>
    </p:spTree>
    <p:extLst>
      <p:ext uri="{BB962C8B-B14F-4D97-AF65-F5344CB8AC3E}">
        <p14:creationId xmlns:p14="http://schemas.microsoft.com/office/powerpoint/2010/main" val="469785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36" y="1628801"/>
            <a:ext cx="6638521" cy="4392488"/>
          </a:xfrm>
        </p:spPr>
      </p:pic>
    </p:spTree>
    <p:extLst>
      <p:ext uri="{BB962C8B-B14F-4D97-AF65-F5344CB8AC3E}">
        <p14:creationId xmlns:p14="http://schemas.microsoft.com/office/powerpoint/2010/main" val="1620517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43768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4864"/>
            <a:ext cx="6952589" cy="4345369"/>
          </a:xfrm>
        </p:spPr>
      </p:pic>
    </p:spTree>
    <p:extLst>
      <p:ext uri="{BB962C8B-B14F-4D97-AF65-F5344CB8AC3E}">
        <p14:creationId xmlns:p14="http://schemas.microsoft.com/office/powerpoint/2010/main" val="589972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Ответы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91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88840"/>
            <a:ext cx="6272888" cy="4180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98072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Храм Василия Блаженного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6001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6720746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56087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Мамаев Курган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7643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28800"/>
            <a:ext cx="4176464" cy="50326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62068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Мечеть Кул-шариф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04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14096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 называется место, где родился и вырос человек?</a:t>
            </a:r>
          </a:p>
        </p:txBody>
      </p:sp>
    </p:spTree>
    <p:extLst>
      <p:ext uri="{BB962C8B-B14F-4D97-AF65-F5344CB8AC3E}">
        <p14:creationId xmlns:p14="http://schemas.microsoft.com/office/powerpoint/2010/main" val="883235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44824"/>
            <a:ext cx="6624962" cy="4415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98072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Ласточкино гнездо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980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1"/>
            <a:ext cx="6716936" cy="4477958"/>
          </a:xfrm>
        </p:spPr>
      </p:pic>
      <p:sp>
        <p:nvSpPr>
          <p:cNvPr id="3" name="TextBox 2"/>
          <p:cNvSpPr txBox="1"/>
          <p:nvPr/>
        </p:nvSpPr>
        <p:spPr>
          <a:xfrm>
            <a:off x="2088394" y="54868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Озеро Байкал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1407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36" y="1628801"/>
            <a:ext cx="6638521" cy="4392488"/>
          </a:xfrm>
        </p:spPr>
      </p:pic>
      <p:sp>
        <p:nvSpPr>
          <p:cNvPr id="3" name="TextBox 2"/>
          <p:cNvSpPr txBox="1"/>
          <p:nvPr/>
        </p:nvSpPr>
        <p:spPr>
          <a:xfrm>
            <a:off x="2184047" y="62068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Петергоф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124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3707904" y="692696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Храм на Крови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5526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4864"/>
            <a:ext cx="6952589" cy="4345369"/>
          </a:xfrm>
        </p:spPr>
      </p:pic>
      <p:sp>
        <p:nvSpPr>
          <p:cNvPr id="3" name="TextBox 2"/>
          <p:cNvSpPr txBox="1"/>
          <p:nvPr/>
        </p:nvSpPr>
        <p:spPr>
          <a:xfrm>
            <a:off x="2035626" y="98072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Эрмитаж</a:t>
            </a:r>
            <a:endParaRPr lang="ru-RU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997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Блок </a:t>
            </a: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2</a:t>
            </a:r>
            <a:r>
              <a:rPr lang="ru-RU" dirty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r>
              <a:rPr lang="ru-RU" dirty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Задание </a:t>
            </a: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№1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39552" y="4005064"/>
            <a:ext cx="8424936" cy="26811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«История города Арамиль»</a:t>
            </a:r>
            <a:endParaRPr lang="ru-RU" sz="4400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76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14096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В каком году была образована </a:t>
            </a:r>
            <a:r>
              <a:rPr lang="ru-RU" sz="5400" b="1" dirty="0" err="1">
                <a:solidFill>
                  <a:srgbClr val="FF0000"/>
                </a:solidFill>
              </a:rPr>
              <a:t>Арамильская</a:t>
            </a:r>
            <a:r>
              <a:rPr lang="ru-RU" sz="5400" b="1" dirty="0">
                <a:solidFill>
                  <a:srgbClr val="FF0000"/>
                </a:solidFill>
              </a:rPr>
              <a:t> слобода? </a:t>
            </a:r>
            <a:endParaRPr lang="ru-RU" sz="5400" b="1" dirty="0">
              <a:solidFill>
                <a:srgbClr val="FF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Кто основал </a:t>
            </a:r>
            <a:r>
              <a:rPr lang="ru-RU" sz="5400" b="1" dirty="0" err="1">
                <a:solidFill>
                  <a:srgbClr val="FF0000"/>
                </a:solidFill>
              </a:rPr>
              <a:t>Арамильскую</a:t>
            </a:r>
            <a:r>
              <a:rPr lang="ru-RU" sz="5400" b="1" dirty="0">
                <a:solidFill>
                  <a:srgbClr val="FF0000"/>
                </a:solidFill>
              </a:rPr>
              <a:t> слободу? </a:t>
            </a:r>
          </a:p>
        </p:txBody>
      </p:sp>
    </p:spTree>
    <p:extLst>
      <p:ext uri="{BB962C8B-B14F-4D97-AF65-F5344CB8AC3E}">
        <p14:creationId xmlns:p14="http://schemas.microsoft.com/office/powerpoint/2010/main" val="17842771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Откуда произошло название города Арамиль? </a:t>
            </a:r>
          </a:p>
        </p:txBody>
      </p:sp>
    </p:spTree>
    <p:extLst>
      <p:ext uri="{BB962C8B-B14F-4D97-AF65-F5344CB8AC3E}">
        <p14:creationId xmlns:p14="http://schemas.microsoft.com/office/powerpoint/2010/main" val="2255530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12976"/>
            <a:ext cx="8229600" cy="1143000"/>
          </a:xfrm>
        </p:spPr>
        <p:txBody>
          <a:bodyPr>
            <a:noAutofit/>
          </a:bodyPr>
          <a:lstStyle/>
          <a:p>
            <a:r>
              <a:rPr lang="ru-RU" sz="5000" b="1" dirty="0">
                <a:solidFill>
                  <a:srgbClr val="FF0000"/>
                </a:solidFill>
              </a:rPr>
              <a:t>В каком году было образовано муниципальное образование «Город Арамиль»? </a:t>
            </a:r>
          </a:p>
        </p:txBody>
      </p:sp>
    </p:spTree>
    <p:extLst>
      <p:ext uri="{BB962C8B-B14F-4D97-AF65-F5344CB8AC3E}">
        <p14:creationId xmlns:p14="http://schemas.microsoft.com/office/powerpoint/2010/main" val="199240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Какой город является столицей нашего государства? </a:t>
            </a:r>
          </a:p>
        </p:txBody>
      </p:sp>
    </p:spTree>
    <p:extLst>
      <p:ext uri="{BB962C8B-B14F-4D97-AF65-F5344CB8AC3E}">
        <p14:creationId xmlns:p14="http://schemas.microsoft.com/office/powerpoint/2010/main" val="2330528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Как ранее называлась улица Карла Маркса? </a:t>
            </a:r>
          </a:p>
        </p:txBody>
      </p:sp>
    </p:spTree>
    <p:extLst>
      <p:ext uri="{BB962C8B-B14F-4D97-AF65-F5344CB8AC3E}">
        <p14:creationId xmlns:p14="http://schemas.microsoft.com/office/powerpoint/2010/main" val="2697155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Кто был первым создателем суконной фабрики? </a:t>
            </a:r>
          </a:p>
        </p:txBody>
      </p:sp>
    </p:spTree>
    <p:extLst>
      <p:ext uri="{BB962C8B-B14F-4D97-AF65-F5344CB8AC3E}">
        <p14:creationId xmlns:p14="http://schemas.microsoft.com/office/powerpoint/2010/main" val="3740835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Autofit/>
          </a:bodyPr>
          <a:lstStyle/>
          <a:p>
            <a:r>
              <a:rPr lang="ru-RU" sz="5000" b="1" dirty="0">
                <a:solidFill>
                  <a:srgbClr val="FF0000"/>
                </a:solidFill>
              </a:rPr>
              <a:t>Сколько населенных пунктов относиться к </a:t>
            </a:r>
            <a:r>
              <a:rPr lang="ru-RU" sz="5000" b="1" dirty="0" err="1">
                <a:solidFill>
                  <a:srgbClr val="FF0000"/>
                </a:solidFill>
              </a:rPr>
              <a:t>Арамильскому</a:t>
            </a:r>
            <a:r>
              <a:rPr lang="ru-RU" sz="5000" b="1" dirty="0">
                <a:solidFill>
                  <a:srgbClr val="FF0000"/>
                </a:solidFill>
              </a:rPr>
              <a:t> городскому округу и какие? </a:t>
            </a:r>
          </a:p>
        </p:txBody>
      </p:sp>
    </p:spTree>
    <p:extLst>
      <p:ext uri="{BB962C8B-B14F-4D97-AF65-F5344CB8AC3E}">
        <p14:creationId xmlns:p14="http://schemas.microsoft.com/office/powerpoint/2010/main" val="3589615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Сколько образовательных </a:t>
            </a:r>
            <a:r>
              <a:rPr lang="ru-RU" b="1" dirty="0" smtClean="0">
                <a:solidFill>
                  <a:srgbClr val="FF0000"/>
                </a:solidFill>
              </a:rPr>
              <a:t>организаций (детских садов и школ) </a:t>
            </a:r>
            <a:r>
              <a:rPr lang="ru-RU" b="1" dirty="0">
                <a:solidFill>
                  <a:srgbClr val="FF0000"/>
                </a:solidFill>
              </a:rPr>
              <a:t>действует на сегодняшний день в городе Арамиль? </a:t>
            </a:r>
          </a:p>
        </p:txBody>
      </p:sp>
    </p:spTree>
    <p:extLst>
      <p:ext uri="{BB962C8B-B14F-4D97-AF65-F5344CB8AC3E}">
        <p14:creationId xmlns:p14="http://schemas.microsoft.com/office/powerpoint/2010/main" val="3190808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Ответы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17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Арамильская</a:t>
            </a:r>
            <a:r>
              <a:rPr lang="ru-RU" b="1" dirty="0" smtClean="0">
                <a:solidFill>
                  <a:srgbClr val="FF0000"/>
                </a:solidFill>
              </a:rPr>
              <a:t> слобода была образована в 1675 году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60848"/>
            <a:ext cx="5809655" cy="442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21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Михайло </a:t>
            </a:r>
            <a:r>
              <a:rPr lang="ru-RU" b="1" dirty="0" err="1" smtClean="0">
                <a:solidFill>
                  <a:srgbClr val="FF0000"/>
                </a:solidFill>
              </a:rPr>
              <a:t>Сарапульцев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40" y="1844824"/>
            <a:ext cx="6221617" cy="39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3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 честь реки </a:t>
            </a:r>
            <a:r>
              <a:rPr lang="ru-RU" b="1" dirty="0" err="1" smtClean="0">
                <a:solidFill>
                  <a:srgbClr val="FF0000"/>
                </a:solidFill>
              </a:rPr>
              <a:t>Арамилка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 честь девушки Арамиль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3925231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02632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0688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Муниципальное образование «Город Арамиль» образовано в 1995 году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760540" cy="38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58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Улица Трактовая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6305454" cy="39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8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Кто является главой нашего государства? </a:t>
            </a:r>
          </a:p>
        </p:txBody>
      </p:sp>
    </p:spTree>
    <p:extLst>
      <p:ext uri="{BB962C8B-B14F-4D97-AF65-F5344CB8AC3E}">
        <p14:creationId xmlns:p14="http://schemas.microsoft.com/office/powerpoint/2010/main" val="3874308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Лев Ушаков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99" y="1415466"/>
            <a:ext cx="386200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33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3 населенных пункта – город Арамиль, поселок Арамиль, поселок Светлый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01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11 образовательных организаций: 3 школы, 8 детских садов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719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Блок 2</a:t>
            </a:r>
            <a:b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Задание №2 </a:t>
            </a:r>
            <a:endParaRPr lang="ru-RU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1236" y="3345731"/>
            <a:ext cx="7581528" cy="15616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«Расскажи про наши символы»</a:t>
            </a:r>
            <a:endParaRPr lang="ru-RU" sz="4000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357301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Перед вами </a:t>
            </a:r>
            <a:r>
              <a:rPr lang="ru-RU" sz="2400" b="1" dirty="0" smtClean="0">
                <a:solidFill>
                  <a:srgbClr val="FF0000"/>
                </a:solidFill>
              </a:rPr>
              <a:t>будут представлены две картинки: </a:t>
            </a:r>
            <a:r>
              <a:rPr lang="ru-RU" sz="2400" b="1" dirty="0">
                <a:solidFill>
                  <a:srgbClr val="FF0000"/>
                </a:solidFill>
              </a:rPr>
              <a:t>на </a:t>
            </a:r>
            <a:r>
              <a:rPr lang="ru-RU" sz="2400" b="1" dirty="0" smtClean="0">
                <a:solidFill>
                  <a:srgbClr val="FF0000"/>
                </a:solidFill>
              </a:rPr>
              <a:t>одной изображены </a:t>
            </a:r>
            <a:r>
              <a:rPr lang="ru-RU" sz="2400" b="1" dirty="0">
                <a:solidFill>
                  <a:srgbClr val="FF0000"/>
                </a:solidFill>
              </a:rPr>
              <a:t>флаги городских округов Свердловской области, на </a:t>
            </a:r>
            <a:r>
              <a:rPr lang="ru-RU" sz="2400" b="1" dirty="0" smtClean="0">
                <a:solidFill>
                  <a:srgbClr val="FF0000"/>
                </a:solidFill>
              </a:rPr>
              <a:t>второй </a:t>
            </a:r>
            <a:r>
              <a:rPr lang="ru-RU" sz="2400" b="1" dirty="0">
                <a:solidFill>
                  <a:srgbClr val="FF0000"/>
                </a:solidFill>
              </a:rPr>
              <a:t>– гербы городских округов Свердловской области. Ваша задача в бланках указать номера герба и флага АГО и рассказать, что они означают. Время для выполнения задания – 5 минут, максимальное количество баллов – </a:t>
            </a:r>
            <a:r>
              <a:rPr lang="ru-RU" sz="2400" b="1" dirty="0" smtClean="0">
                <a:solidFill>
                  <a:srgbClr val="FF0000"/>
                </a:solidFill>
              </a:rPr>
              <a:t>3 </a:t>
            </a:r>
            <a:r>
              <a:rPr lang="ru-RU" sz="2400" b="1" dirty="0">
                <a:solidFill>
                  <a:srgbClr val="FF0000"/>
                </a:solidFill>
              </a:rPr>
              <a:t>(за правильно найденные герб и флаг по одному баллу за каждый, за правильное описание </a:t>
            </a:r>
            <a:r>
              <a:rPr lang="ru-RU" sz="2400" b="1" dirty="0" smtClean="0">
                <a:solidFill>
                  <a:srgbClr val="FF0000"/>
                </a:solidFill>
              </a:rPr>
              <a:t>–один балл).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"/>
            <a:ext cx="5117173" cy="3618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5" y="3269305"/>
            <a:ext cx="5116065" cy="36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72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8679"/>
            <a:ext cx="4096848" cy="2719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280021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180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800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Блок 3</a:t>
            </a:r>
            <a:b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Задание №1</a:t>
            </a:r>
            <a:endParaRPr lang="ru-RU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3933056"/>
            <a:ext cx="6696744" cy="1368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«Собери пословицу»</a:t>
            </a:r>
            <a:endParaRPr lang="ru-RU" sz="4400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32" y="1916832"/>
            <a:ext cx="8712968" cy="532859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Нашему народу Родина …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Одна у человека родная мать, одна у него…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Кто за Родину горой, тот и …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Где кто родится, там и …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Дома и стены …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В гостях хорошо, а …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Если народ един, он …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35" y="2060848"/>
            <a:ext cx="8229600" cy="194421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Блок 3</a:t>
            </a:r>
            <a:b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Задание №2</a:t>
            </a:r>
            <a:endParaRPr lang="ru-RU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684" y="3717032"/>
            <a:ext cx="8229600" cy="20162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«Сказочные предметы»</a:t>
            </a:r>
            <a:endParaRPr lang="ru-RU" sz="4400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Как называется государственный символ, на котором изображён двуглавый орёл? </a:t>
            </a:r>
          </a:p>
        </p:txBody>
      </p:sp>
    </p:spTree>
    <p:extLst>
      <p:ext uri="{BB962C8B-B14F-4D97-AF65-F5344CB8AC3E}">
        <p14:creationId xmlns:p14="http://schemas.microsoft.com/office/powerpoint/2010/main" val="29910011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0768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80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260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5645794" cy="437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0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88840"/>
            <a:ext cx="4603576" cy="42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572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8800"/>
            <a:ext cx="494116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808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06896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Ответы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81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5013176" cy="5013176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87624" y="207693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Золотой ключик или приключения Буратино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192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Золушка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601216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99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Муха-цокотуха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5645794" cy="437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84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Курочка Ряба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88840"/>
            <a:ext cx="4603576" cy="42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15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Какой символ нашего государства называют </a:t>
            </a:r>
            <a:r>
              <a:rPr lang="ru-RU" sz="5400" b="1" dirty="0" err="1">
                <a:solidFill>
                  <a:srgbClr val="C00000"/>
                </a:solidFill>
              </a:rPr>
              <a:t>триколором</a:t>
            </a:r>
            <a:r>
              <a:rPr lang="ru-RU" sz="5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6553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Гуси-лебеди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8800"/>
            <a:ext cx="494116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493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  <a:t>Поздравляем победителя!</a:t>
            </a:r>
            <a:br>
              <a:rPr lang="ru-RU" dirty="0" smtClean="0">
                <a:solidFill>
                  <a:srgbClr val="C00000"/>
                </a:solidFill>
                <a:latin typeface="Segoe UI Black" pitchFamily="34" charset="0"/>
                <a:ea typeface="Segoe UI Black" pitchFamily="34" charset="0"/>
              </a:rPr>
            </a:br>
            <a:endParaRPr lang="ru-RU" dirty="0">
              <a:solidFill>
                <a:srgbClr val="C00000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284984"/>
            <a:ext cx="7715200" cy="23762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FFC000"/>
                </a:solidFill>
                <a:latin typeface="Segoe UI Black" pitchFamily="34" charset="0"/>
                <a:ea typeface="Segoe UI Black" pitchFamily="34" charset="0"/>
              </a:rPr>
              <a:t>Благодарим всех  за участие!</a:t>
            </a:r>
            <a:endParaRPr lang="ru-RU" sz="4400" dirty="0">
              <a:solidFill>
                <a:srgbClr val="FFC000"/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 называется главный закон государства? </a:t>
            </a:r>
          </a:p>
        </p:txBody>
      </p:sp>
    </p:spTree>
    <p:extLst>
      <p:ext uri="{BB962C8B-B14F-4D97-AF65-F5344CB8AC3E}">
        <p14:creationId xmlns:p14="http://schemas.microsoft.com/office/powerpoint/2010/main" val="34700401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433</Words>
  <Application>Microsoft Office PowerPoint</Application>
  <PresentationFormat>Экран (4:3)</PresentationFormat>
  <Paragraphs>77</Paragraphs>
  <Slides>81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Arial</vt:lpstr>
      <vt:lpstr>Calibri</vt:lpstr>
      <vt:lpstr>Lucida Sans Unicode</vt:lpstr>
      <vt:lpstr>Segoe UI</vt:lpstr>
      <vt:lpstr>Segoe UI Black</vt:lpstr>
      <vt:lpstr>Тема Office</vt:lpstr>
      <vt:lpstr>Викторина для родителей</vt:lpstr>
      <vt:lpstr>Блок 1 Задание №1</vt:lpstr>
      <vt:lpstr>Как называется страна, в которой мы живём? </vt:lpstr>
      <vt:lpstr>Как называется место, где родился и вырос человек?</vt:lpstr>
      <vt:lpstr>Какой город является столицей нашего государства? </vt:lpstr>
      <vt:lpstr>Кто является главой нашего государства? </vt:lpstr>
      <vt:lpstr>Как называется государственный символ, на котором изображён двуглавый орёл? </vt:lpstr>
      <vt:lpstr>Какой символ нашего государства называют триколором?</vt:lpstr>
      <vt:lpstr>Как называется главный закон государства? </vt:lpstr>
      <vt:lpstr>Как называется торжественная хвалебная песня, исполняемая в особо торжественных случаях? </vt:lpstr>
      <vt:lpstr>Какое дерево является символом России? </vt:lpstr>
      <vt:lpstr>Самый известный русский баснописец?</vt:lpstr>
      <vt:lpstr>Самая популярная в мире русская игрушка? </vt:lpstr>
      <vt:lpstr>Ответы</vt:lpstr>
      <vt:lpstr>Презентация PowerPoint</vt:lpstr>
      <vt:lpstr>Презентация PowerPoint</vt:lpstr>
      <vt:lpstr>Презентация PowerPoint</vt:lpstr>
      <vt:lpstr>Президент В.В. Путин</vt:lpstr>
      <vt:lpstr>Герб</vt:lpstr>
      <vt:lpstr>Флаг</vt:lpstr>
      <vt:lpstr>Презентация PowerPoint</vt:lpstr>
      <vt:lpstr>Презентация PowerPoint</vt:lpstr>
      <vt:lpstr>Береза – символ России, «Берегиня», дар Божий, оберегающий человека.</vt:lpstr>
      <vt:lpstr>Известный  русский баснописец</vt:lpstr>
      <vt:lpstr>Презентация PowerPoint</vt:lpstr>
      <vt:lpstr>Блок 1 Задание №2</vt:lpstr>
      <vt:lpstr>На экране будут представлены изображения главных достопримечательностей нашей страны. Ваша задача в бланке записать их название. За каждый правильный ответ, команда получает балл.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 2 Задание №1</vt:lpstr>
      <vt:lpstr>В каком году была образована Арамильская слобода? </vt:lpstr>
      <vt:lpstr>Кто основал Арамильскую слободу? </vt:lpstr>
      <vt:lpstr>Откуда произошло название города Арамиль? </vt:lpstr>
      <vt:lpstr>В каком году было образовано муниципальное образование «Город Арамиль»? </vt:lpstr>
      <vt:lpstr>Как ранее называлась улица Карла Маркса? </vt:lpstr>
      <vt:lpstr>Кто был первым создателем суконной фабрики? </vt:lpstr>
      <vt:lpstr>Сколько населенных пунктов относиться к Арамильскому городскому округу и какие? </vt:lpstr>
      <vt:lpstr>Сколько образовательных организаций (детских садов и школ) действует на сегодняшний день в городе Арамиль? </vt:lpstr>
      <vt:lpstr>Ответы </vt:lpstr>
      <vt:lpstr>Арамильская слобода была образована в 1675 году</vt:lpstr>
      <vt:lpstr>Михайло Сарапульцев</vt:lpstr>
      <vt:lpstr>В честь реки Арамилка  В честь девушки Арамиль</vt:lpstr>
      <vt:lpstr>Муниципальное образование «Город Арамиль» образовано в 1995 году</vt:lpstr>
      <vt:lpstr>Улица Трактовая</vt:lpstr>
      <vt:lpstr>Лев Ушаков</vt:lpstr>
      <vt:lpstr>3 населенных пункта – город Арамиль, поселок Арамиль, поселок Светлый</vt:lpstr>
      <vt:lpstr>11 образовательных организаций: 3 школы, 8 детских садов</vt:lpstr>
      <vt:lpstr>Блок 2 Задание №2 </vt:lpstr>
      <vt:lpstr>Перед вами будут представлены две картинки: на одной изображены флаги городских округов Свердловской области, на второй – гербы городских округов Свердловской области. Ваша задача в бланках указать номера герба и флага АГО и рассказать, что они означают. Время для выполнения задания – 5 минут, максимальное количество баллов – 3 (за правильно найденные герб и флаг по одному баллу за каждый, за правильное описание –один балл). </vt:lpstr>
      <vt:lpstr>Презентация PowerPoint</vt:lpstr>
      <vt:lpstr>Презентация PowerPoint</vt:lpstr>
      <vt:lpstr>Блок 3 Задание №1</vt:lpstr>
      <vt:lpstr>Презентация PowerPoint</vt:lpstr>
      <vt:lpstr>Блок 3 Задание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Ответы</vt:lpstr>
      <vt:lpstr>Золотой ключик или приключения Буратино</vt:lpstr>
      <vt:lpstr>Золушка</vt:lpstr>
      <vt:lpstr>Муха-цокотуха</vt:lpstr>
      <vt:lpstr>Курочка Ряба</vt:lpstr>
      <vt:lpstr>Гуси-лебеди</vt:lpstr>
      <vt:lpstr>Поздравляем победителя!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Станислав Квашнин</cp:lastModifiedBy>
  <cp:revision>38</cp:revision>
  <dcterms:created xsi:type="dcterms:W3CDTF">2020-02-15T07:32:31Z</dcterms:created>
  <dcterms:modified xsi:type="dcterms:W3CDTF">2023-11-30T07:29:02Z</dcterms:modified>
</cp:coreProperties>
</file>