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53" y="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/>
              <a:t>Своя игра по математике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7400" y="4572000"/>
            <a:ext cx="6400800" cy="1752600"/>
          </a:xfrm>
        </p:spPr>
        <p:txBody>
          <a:bodyPr anchor="b"/>
          <a:lstStyle/>
          <a:p>
            <a:pPr algn="r"/>
            <a:r>
              <a:rPr lang="ru-RU" dirty="0"/>
              <a:t>Подготовила: Голубева Людмила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Устный счет 30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24400" y="2133600"/>
            <a:ext cx="22894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Перевести: </a:t>
            </a:r>
          </a:p>
          <a:p>
            <a:r>
              <a:rPr lang="ru-RU" sz="3000" dirty="0"/>
              <a:t>792км 6м=м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05600" y="5257800"/>
            <a:ext cx="17043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792006 м</a:t>
            </a:r>
          </a:p>
        </p:txBody>
      </p:sp>
      <p:sp>
        <p:nvSpPr>
          <p:cNvPr id="7" name="Выноска-облако 6">
            <a:hlinkClick r:id="rId2" action="ppaction://hlinksldjump"/>
          </p:cNvPr>
          <p:cNvSpPr/>
          <p:nvPr/>
        </p:nvSpPr>
        <p:spPr>
          <a:xfrm>
            <a:off x="1752600" y="26670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Устный счет 40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67000" y="1828800"/>
            <a:ext cx="473475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Произведение чисел 20 и 3 </a:t>
            </a:r>
          </a:p>
          <a:p>
            <a:r>
              <a:rPr lang="ru-RU" sz="3000" dirty="0"/>
              <a:t>увеличь на 178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10400" y="5257800"/>
            <a:ext cx="14870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238</a:t>
            </a:r>
          </a:p>
        </p:txBody>
      </p:sp>
      <p:sp>
        <p:nvSpPr>
          <p:cNvPr id="7" name="Выноска-облако 6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Устный счет 50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6600" y="1905000"/>
            <a:ext cx="456272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Напиши число, </a:t>
            </a:r>
          </a:p>
          <a:p>
            <a:r>
              <a:rPr lang="ru-RU" sz="3000" dirty="0"/>
              <a:t>которое меньше 95 в 5 раз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39000" y="5334000"/>
            <a:ext cx="12352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19</a:t>
            </a:r>
          </a:p>
        </p:txBody>
      </p:sp>
      <p:sp>
        <p:nvSpPr>
          <p:cNvPr id="7" name="Выноска-облако 6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Крылатые выражения 10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43200" y="1600200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Замени «крылатыми словами». Очень умный, талантливый, мудрый, выдающийся человек.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257800"/>
            <a:ext cx="33482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Ответы:</a:t>
            </a:r>
          </a:p>
          <a:p>
            <a:r>
              <a:rPr lang="ru-RU" sz="3000" dirty="0"/>
              <a:t>Семи пядей во лбу.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Крылатые выражения 20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1600200"/>
            <a:ext cx="6477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Чему равен вес соли, которую надо съесть чтобы хорошо узнать человека.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62400" y="48266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Пуд соли съесть </a:t>
            </a:r>
          </a:p>
          <a:p>
            <a:r>
              <a:rPr lang="ru-RU" sz="3000" dirty="0"/>
              <a:t>(пуд - 16 кг)</a:t>
            </a:r>
          </a:p>
          <a:p>
            <a:br>
              <a:rPr lang="ru-RU" dirty="0"/>
            </a:br>
            <a:endParaRPr lang="ru-RU" dirty="0"/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Крылатые выражения 30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1600200"/>
            <a:ext cx="5791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Как говорят, когда не верят в скорое выполнение каких-либо обещаний в срок.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62400" y="5334000"/>
            <a:ext cx="46521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Обещанного три года ждут</a:t>
            </a:r>
            <a:r>
              <a:rPr lang="ru-RU" dirty="0"/>
              <a:t>.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Крылатые выражения 40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676400"/>
            <a:ext cx="545418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Замени «крылатыми словами». </a:t>
            </a:r>
          </a:p>
          <a:p>
            <a:r>
              <a:rPr lang="ru-RU" sz="3000" dirty="0"/>
              <a:t>Очень горько плакать.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257800"/>
            <a:ext cx="35092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Плакать в три ручья.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Крылатые выражения 50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33600" y="1752600"/>
            <a:ext cx="629358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Замени «крылатыми словами». </a:t>
            </a:r>
          </a:p>
          <a:p>
            <a:r>
              <a:rPr lang="ru-RU" sz="3000" dirty="0"/>
              <a:t>Очень много наобещать, наговорить.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00600" y="5257800"/>
            <a:ext cx="3633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Семь вёрст до небес.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10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47800" y="1371600"/>
            <a:ext cx="7162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 err="1"/>
              <a:t>Крошечка-Хаврошечка</a:t>
            </a:r>
            <a:r>
              <a:rPr lang="ru-RU" sz="3000" dirty="0"/>
              <a:t> пошла в лес со своими сестрами — Одноглазкой, </a:t>
            </a:r>
            <a:r>
              <a:rPr lang="ru-RU" sz="3000" dirty="0" err="1"/>
              <a:t>Двуглазкой</a:t>
            </a:r>
            <a:r>
              <a:rPr lang="ru-RU" sz="3000" dirty="0"/>
              <a:t> и </a:t>
            </a:r>
            <a:r>
              <a:rPr lang="ru-RU" sz="3000" dirty="0" err="1"/>
              <a:t>Трехглазкой</a:t>
            </a:r>
            <a:r>
              <a:rPr lang="ru-RU" sz="3000" dirty="0"/>
              <a:t>. </a:t>
            </a:r>
          </a:p>
          <a:p>
            <a:r>
              <a:rPr lang="ru-RU" sz="3000" dirty="0"/>
              <a:t>Сколько всего глаз было у этой компании?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81800" y="5257800"/>
            <a:ext cx="12352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8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20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62200" y="1295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Что становится на треть больше, если его поставить вверх ногами?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86600" y="5257800"/>
            <a:ext cx="12352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6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38400" y="685800"/>
          <a:ext cx="57912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1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5121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Своя игра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828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Числа и Величины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44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Устный счет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991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Крылатые выражения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61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</a:rPr>
                        <a:t>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61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Загадки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22" action="ppaction://hlinksldjump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23" action="ppaction://hlinksldjump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24" action="ppaction://hlinksldjump"/>
                        </a:rPr>
                        <a:t>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25" action="ppaction://hlinksldjump"/>
                        </a:rPr>
                        <a:t>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30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67000" y="1676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Вопрос:</a:t>
            </a:r>
          </a:p>
          <a:p>
            <a:r>
              <a:rPr lang="ru-RU" sz="2400" dirty="0"/>
              <a:t>Какой знак нужно поставить между 4-мя и 5-ю, чтобы результат оказался больше 4-х и меньше 5-ти?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38800" y="52883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запятую</a:t>
            </a:r>
          </a:p>
          <a:p>
            <a:br>
              <a:rPr lang="ru-RU" dirty="0"/>
            </a:br>
            <a:endParaRPr lang="ru-RU" dirty="0"/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40 (Кот в мешке)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1447800"/>
            <a:ext cx="6324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Вопрос:</a:t>
            </a:r>
          </a:p>
          <a:p>
            <a:r>
              <a:rPr lang="ru-RU" sz="2400" dirty="0"/>
              <a:t>Велика ли комариная семья? Насчитала Комариха сорок пар, А продолжил этот счет сам Комар. </a:t>
            </a:r>
            <a:r>
              <a:rPr lang="ru-RU" sz="2400" dirty="0" err="1"/>
              <a:t>Комарят</a:t>
            </a:r>
            <a:r>
              <a:rPr lang="ru-RU" sz="2400" dirty="0"/>
              <a:t> Комар до вечера считал: Насчитал тринадцать тысяч и устал…. А теперь считайте сами вы, друзья, Велика ли комариная семья?</a:t>
            </a:r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57600" y="5486400"/>
            <a:ext cx="48867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Ответ:</a:t>
            </a:r>
          </a:p>
          <a:p>
            <a:r>
              <a:rPr lang="ru-RU" sz="2400" dirty="0"/>
              <a:t>40 • 2 + 13 000 + 2 = 13 082 (комара)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50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62200" y="1295400"/>
            <a:ext cx="5943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Какое число получится, если перемножить количество горбов у двугорбого верблюда, крыльев у воробья, глаз у зайца, лап у медведя, копыт у лошади и рогов у </a:t>
            </a:r>
            <a:r>
              <a:rPr lang="ru-RU" sz="3000" dirty="0" err="1"/>
              <a:t>осла</a:t>
            </a:r>
            <a:r>
              <a:rPr lang="ru-RU" sz="3000" dirty="0"/>
              <a:t>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62400" y="4876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b="1" dirty="0"/>
              <a:t>Ответ: </a:t>
            </a:r>
          </a:p>
          <a:p>
            <a:r>
              <a:rPr lang="ru-RU" sz="3000" dirty="0"/>
              <a:t>0, т.к. у </a:t>
            </a:r>
            <a:r>
              <a:rPr lang="ru-RU" sz="3000" dirty="0" err="1"/>
              <a:t>осла</a:t>
            </a:r>
            <a:r>
              <a:rPr lang="ru-RU" sz="3000" dirty="0"/>
              <a:t> нет рогов. 2 • 2 • 2 • 4 • 4 • 0 = 0</a:t>
            </a:r>
          </a:p>
        </p:txBody>
      </p:sp>
      <p:sp>
        <p:nvSpPr>
          <p:cNvPr id="7" name="Выноска-облако 6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10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52600"/>
            <a:ext cx="49569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Назови древний калькулятор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86600" y="5257800"/>
            <a:ext cx="12352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Счёты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20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47800" y="2057400"/>
            <a:ext cx="59273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Единица со свитой из шести нулей.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29400" y="5334000"/>
            <a:ext cx="17267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1 000 000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30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752600"/>
            <a:ext cx="72911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Шесть ног, две головы, один хвост. Кто это?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71800" y="5334000"/>
            <a:ext cx="54104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Всадник на </a:t>
            </a:r>
            <a:r>
              <a:rPr lang="ru-RU" sz="3000" dirty="0" err="1"/>
              <a:t>осле</a:t>
            </a:r>
            <a:r>
              <a:rPr lang="ru-RU" sz="3000" dirty="0"/>
              <a:t> или на лошади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40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95600" y="4343400"/>
            <a:ext cx="5562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Понедельник, вторник, среда, четверг, пятница, суббота, воскресенье.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43200" y="1219200"/>
            <a:ext cx="4876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Нас семь братьев, летами равные, а именами разными. </a:t>
            </a:r>
          </a:p>
          <a:p>
            <a:r>
              <a:rPr lang="ru-RU" sz="3000" dirty="0"/>
              <a:t>Отгадайте, кто мы?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50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95600" y="1676400"/>
            <a:ext cx="54102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Он – грызун не очень мелкий, </a:t>
            </a:r>
          </a:p>
          <a:p>
            <a:r>
              <a:rPr lang="ru-RU" sz="3000" dirty="0"/>
              <a:t>ибо чуть побольше белки.</a:t>
            </a:r>
          </a:p>
          <a:p>
            <a:r>
              <a:rPr lang="ru-RU" sz="3000" dirty="0"/>
              <a:t>А заменишь «У» на «О» -</a:t>
            </a:r>
          </a:p>
          <a:p>
            <a:r>
              <a:rPr lang="ru-RU" sz="3000" dirty="0"/>
              <a:t>Будет круглое число.</a:t>
            </a:r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3200" y="4826675"/>
            <a:ext cx="2362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 err="1"/>
              <a:t>сУрок</a:t>
            </a:r>
            <a:endParaRPr lang="ru-RU" sz="3000" dirty="0"/>
          </a:p>
          <a:p>
            <a:r>
              <a:rPr lang="ru-RU" sz="3000" dirty="0" err="1"/>
              <a:t>сОрок</a:t>
            </a:r>
            <a:endParaRPr lang="ru-RU" sz="3000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ru-RU" dirty="0"/>
              <a:t>Числа и величины 10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2514600"/>
            <a:ext cx="6858000" cy="137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Вопрос:</a:t>
            </a:r>
          </a:p>
          <a:p>
            <a:pPr>
              <a:buNone/>
            </a:pPr>
            <a:r>
              <a:rPr lang="ru-RU" dirty="0"/>
              <a:t>   Найди два числа, у которых сумма равна 9, а произведение 14.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29200" y="4953000"/>
            <a:ext cx="21050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Числа 7 и 2.</a:t>
            </a:r>
          </a:p>
        </p:txBody>
      </p:sp>
      <p:sp>
        <p:nvSpPr>
          <p:cNvPr id="7" name="Выноска-облако 6">
            <a:hlinkClick r:id="rId2" action="ppaction://hlinksldjump"/>
          </p:cNvPr>
          <p:cNvSpPr/>
          <p:nvPr/>
        </p:nvSpPr>
        <p:spPr>
          <a:xfrm>
            <a:off x="1600200" y="24384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ru-RU" dirty="0"/>
              <a:t>Числа и величины 20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7400" y="2209800"/>
            <a:ext cx="5867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Представьте число 545 пятью пятёрками. 5 5 5 5 5 = 545</a:t>
            </a:r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00600" y="5257800"/>
            <a:ext cx="28456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555 – 5 – 5 = 545</a:t>
            </a:r>
          </a:p>
        </p:txBody>
      </p:sp>
      <p:sp>
        <p:nvSpPr>
          <p:cNvPr id="7" name="Выноска-облако 6">
            <a:hlinkClick r:id="rId2" action="ppaction://hlinksldjump"/>
          </p:cNvPr>
          <p:cNvSpPr/>
          <p:nvPr/>
        </p:nvSpPr>
        <p:spPr>
          <a:xfrm>
            <a:off x="1600200" y="24384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r>
              <a:rPr lang="ru-RU" dirty="0"/>
              <a:t>Числа и величины 30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33600" y="2286000"/>
            <a:ext cx="5715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Назовите римские цифры. Сколько их?</a:t>
            </a:r>
          </a:p>
          <a:p>
            <a:br>
              <a:rPr lang="ru-RU" sz="3000" dirty="0"/>
            </a:br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62200" y="4648200"/>
            <a:ext cx="6019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I(1), V(5), X(10), L(50), C(100), D(500), M(1000). Всего их семь.</a:t>
            </a:r>
          </a:p>
          <a:p>
            <a:br>
              <a:rPr lang="ru-RU" dirty="0"/>
            </a:br>
            <a:endParaRPr lang="ru-RU" dirty="0"/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600200" y="24384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/>
          <a:lstStyle/>
          <a:p>
            <a:r>
              <a:rPr lang="ru-RU" dirty="0"/>
              <a:t>Числа и величины 40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62200" y="1752600"/>
            <a:ext cx="6019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Найди неверное соответствие: 2004 год – XXI век </a:t>
            </a:r>
          </a:p>
          <a:p>
            <a:r>
              <a:rPr lang="ru-RU" sz="3000" dirty="0"/>
              <a:t>1054 год – X век </a:t>
            </a:r>
          </a:p>
          <a:p>
            <a:r>
              <a:rPr lang="ru-RU" sz="3000" dirty="0"/>
              <a:t>1800 год – XVIII век </a:t>
            </a:r>
          </a:p>
          <a:p>
            <a:r>
              <a:rPr lang="ru-RU" sz="3000" dirty="0"/>
              <a:t>1901 год - XX век </a:t>
            </a:r>
          </a:p>
          <a:p>
            <a:r>
              <a:rPr lang="ru-RU" sz="3000" dirty="0"/>
              <a:t>850 год – IX век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57800" y="52883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1054 год – </a:t>
            </a:r>
            <a:r>
              <a:rPr lang="en-US" sz="3000" dirty="0"/>
              <a:t>X </a:t>
            </a:r>
            <a:r>
              <a:rPr lang="ru-RU" sz="3000" dirty="0"/>
              <a:t>век</a:t>
            </a:r>
          </a:p>
          <a:p>
            <a:br>
              <a:rPr lang="ru-RU" dirty="0"/>
            </a:br>
            <a:endParaRPr lang="ru-RU" dirty="0"/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600200" y="24384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ru-RU" dirty="0"/>
              <a:t>Числа и величины 50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62200" y="1828800"/>
            <a:ext cx="4800600" cy="256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Какая величина лишняя: локоть, сажень, пядь, фунт, аршин, вершок?</a:t>
            </a:r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600" y="3886200"/>
            <a:ext cx="58674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Ответ:</a:t>
            </a:r>
          </a:p>
          <a:p>
            <a:r>
              <a:rPr lang="ru-RU" sz="2000" dirty="0"/>
              <a:t>Лишняя величина – фунт (величина массы = 410 г), остальные – величины длины. </a:t>
            </a:r>
          </a:p>
          <a:p>
            <a:r>
              <a:rPr lang="ru-RU" sz="2000" dirty="0"/>
              <a:t>1 сажень (маховая) – 1 м 76 см, (косая) – 2 м 48 см </a:t>
            </a:r>
          </a:p>
          <a:p>
            <a:r>
              <a:rPr lang="ru-RU" sz="2000" dirty="0"/>
              <a:t>1 аршин – 71 см 12 мм</a:t>
            </a:r>
          </a:p>
          <a:p>
            <a:r>
              <a:rPr lang="ru-RU" sz="2000" dirty="0"/>
              <a:t>1 локоть – от 38 до 46 см </a:t>
            </a:r>
          </a:p>
          <a:p>
            <a:r>
              <a:rPr lang="ru-RU" sz="2000" dirty="0"/>
              <a:t>1 пядь – 17 см 78 мм </a:t>
            </a:r>
          </a:p>
          <a:p>
            <a:r>
              <a:rPr lang="ru-RU" sz="2000" dirty="0"/>
              <a:t>1 вершок – 4 см 45 мм</a:t>
            </a:r>
          </a:p>
          <a:p>
            <a:br>
              <a:rPr lang="ru-RU" sz="3200" dirty="0"/>
            </a:br>
            <a:endParaRPr lang="ru-RU" sz="3000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600200" y="24384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Устный счет 10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86200" y="2057400"/>
            <a:ext cx="42898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Сколько минут в 3 часах?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62800" y="5257800"/>
            <a:ext cx="12352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180</a:t>
            </a:r>
          </a:p>
        </p:txBody>
      </p:sp>
      <p:sp>
        <p:nvSpPr>
          <p:cNvPr id="6" name="Выноска-облако 5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Устный счет 20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62400" y="2057400"/>
            <a:ext cx="34462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Вопрос:</a:t>
            </a:r>
          </a:p>
          <a:p>
            <a:r>
              <a:rPr lang="ru-RU" sz="3000" dirty="0"/>
              <a:t>Увеличь 23 в 3 раза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58000" y="5257800"/>
            <a:ext cx="12352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/>
              <a:t>Ответ:</a:t>
            </a:r>
          </a:p>
          <a:p>
            <a:r>
              <a:rPr lang="ru-RU" sz="3000" dirty="0"/>
              <a:t>69</a:t>
            </a:r>
          </a:p>
        </p:txBody>
      </p:sp>
      <p:sp>
        <p:nvSpPr>
          <p:cNvPr id="7" name="Выноска-облако 6">
            <a:hlinkClick r:id="rId2" action="ppaction://hlinksldjump"/>
          </p:cNvPr>
          <p:cNvSpPr/>
          <p:nvPr/>
        </p:nvSpPr>
        <p:spPr>
          <a:xfrm>
            <a:off x="1524000" y="2514600"/>
            <a:ext cx="2362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Вернемся к  выбору заданий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911</Words>
  <Application>Microsoft Office PowerPoint</Application>
  <PresentationFormat>Экран (4:3)</PresentationFormat>
  <Paragraphs>216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Office Theme</vt:lpstr>
      <vt:lpstr>Своя игра по математике</vt:lpstr>
      <vt:lpstr>Презентация PowerPoint</vt:lpstr>
      <vt:lpstr>Числа и величины 10</vt:lpstr>
      <vt:lpstr>Числа и величины 20</vt:lpstr>
      <vt:lpstr>Числа и величины 30</vt:lpstr>
      <vt:lpstr>Числа и величины 40</vt:lpstr>
      <vt:lpstr>Числа и величины 50</vt:lpstr>
      <vt:lpstr>Устный счет 10</vt:lpstr>
      <vt:lpstr>Устный счет 20</vt:lpstr>
      <vt:lpstr>Устный счет 30</vt:lpstr>
      <vt:lpstr>Устный счет 40</vt:lpstr>
      <vt:lpstr>Устный счет 50</vt:lpstr>
      <vt:lpstr>Крылатые выражения 10</vt:lpstr>
      <vt:lpstr>Крылатые выражения 20</vt:lpstr>
      <vt:lpstr>Крылатые выражения 30</vt:lpstr>
      <vt:lpstr>Крылатые выражения 40</vt:lpstr>
      <vt:lpstr>Крылатые выражения 50</vt:lpstr>
      <vt:lpstr>Задачи 10</vt:lpstr>
      <vt:lpstr>Задачи 20</vt:lpstr>
      <vt:lpstr>Задачи 30</vt:lpstr>
      <vt:lpstr>Задачи 40 (Кот в мешке)</vt:lpstr>
      <vt:lpstr>Задачи 50</vt:lpstr>
      <vt:lpstr>Загадки 10</vt:lpstr>
      <vt:lpstr>Загадки 20</vt:lpstr>
      <vt:lpstr>Загадки 30</vt:lpstr>
      <vt:lpstr>Загадки 40</vt:lpstr>
      <vt:lpstr>Загадки 50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 по математике</dc:title>
  <dc:creator>Люси</dc:creator>
  <cp:lastModifiedBy>Люська .</cp:lastModifiedBy>
  <cp:revision>10</cp:revision>
  <dcterms:created xsi:type="dcterms:W3CDTF">2017-10-14T11:28:18Z</dcterms:created>
  <dcterms:modified xsi:type="dcterms:W3CDTF">2022-10-27T14:17:00Z</dcterms:modified>
</cp:coreProperties>
</file>