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93" r:id="rId4"/>
    <p:sldId id="294" r:id="rId5"/>
    <p:sldId id="295" r:id="rId6"/>
    <p:sldId id="291" r:id="rId7"/>
    <p:sldId id="289" r:id="rId8"/>
    <p:sldId id="290" r:id="rId9"/>
    <p:sldId id="311" r:id="rId10"/>
    <p:sldId id="261" r:id="rId11"/>
    <p:sldId id="296" r:id="rId12"/>
    <p:sldId id="307" r:id="rId13"/>
    <p:sldId id="308" r:id="rId14"/>
    <p:sldId id="306" r:id="rId15"/>
    <p:sldId id="264" r:id="rId16"/>
    <p:sldId id="272" r:id="rId17"/>
    <p:sldId id="274" r:id="rId18"/>
    <p:sldId id="316" r:id="rId19"/>
    <p:sldId id="299" r:id="rId20"/>
    <p:sldId id="263" r:id="rId21"/>
    <p:sldId id="273" r:id="rId22"/>
    <p:sldId id="315" r:id="rId23"/>
    <p:sldId id="277" r:id="rId24"/>
    <p:sldId id="301" r:id="rId25"/>
    <p:sldId id="313" r:id="rId26"/>
    <p:sldId id="284" r:id="rId27"/>
    <p:sldId id="302" r:id="rId28"/>
    <p:sldId id="288" r:id="rId29"/>
    <p:sldId id="303" r:id="rId30"/>
    <p:sldId id="304" r:id="rId31"/>
    <p:sldId id="314" r:id="rId32"/>
    <p:sldId id="30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4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2;&#1077;&#1079;&#1072;&#1088;&#1100;\&#1056;&#1072;&#1073;&#1086;&#1095;&#1080;&#1081;%20&#1089;&#1090;&#1086;&#1083;\&#1041;&#1083;&#1086;&#1082;&#1072;&#1076;&#1072;%20&#1051;&#1077;&#1085;&#1080;&#1085;&#1075;&#1088;&#1072;&#1076;&#1072;\&#1044;.&#1064;&#1086;&#1089;&#1090;&#1072;&#1082;&#1086;&#1074;&#1080;&#1095;____&#1048;&#1079;_7&#1081;_&#1057;&#1080;&#1084;&#1092;&#1086;&#1085;&#1080;&#1080;__&#1051;&#1077;&#1085;&#1080;&#1085;&#1075;&#1088;&#1072;&#1076;&#1089;&#1082;&#1086;&#1081;_.mp3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00636"/>
            <a:ext cx="4429156" cy="1500198"/>
          </a:xfrm>
        </p:spPr>
        <p:txBody>
          <a:bodyPr>
            <a:normAutofit/>
          </a:bodyPr>
          <a:lstStyle/>
          <a:p>
            <a:pPr algn="r"/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653483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0"/>
            <a:ext cx="857259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1"/>
            <a:ext cx="864399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шар земной гордится Ленинградом. </a:t>
            </a:r>
          </a:p>
          <a:p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/ О. </a:t>
            </a:r>
            <a:r>
              <a:rPr lang="ru-RU" sz="4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Берггольц</a:t>
            </a: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b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790" y="214290"/>
            <a:ext cx="4548210" cy="647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Рисунок 2" descr="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4286248" cy="2412900"/>
          </a:xfrm>
          <a:prstGeom prst="rect">
            <a:avLst/>
          </a:prstGeom>
        </p:spPr>
      </p:pic>
      <p:pic>
        <p:nvPicPr>
          <p:cNvPr id="5" name="Рисунок 4" descr="w04_07200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929066"/>
            <a:ext cx="4143372" cy="26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Таня Савичева.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0244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8"/>
            <a:ext cx="91440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UzURKCXcAEi8N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16" y="357166"/>
            <a:ext cx="9148816" cy="55007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810142912177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428604"/>
            <a:ext cx="8479813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okada_leningrada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308738"/>
            <a:ext cx="4429156" cy="6327366"/>
          </a:xfrm>
        </p:spPr>
      </p:pic>
      <p:pic>
        <p:nvPicPr>
          <p:cNvPr id="5" name="Рисунок 4" descr="0_d145a_2b27c5e4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642918"/>
            <a:ext cx="3806848" cy="57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Жизни"</a:t>
            </a: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Жизни"</a:t>
            </a: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12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d146f_445bbc19_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929718" cy="620894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9144000" cy="4873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4786346" cy="64940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Все то время, когда шла блокада, не замолкало ленинградское радио, где выступали поэты и писатели.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июля 1942 года</a:t>
            </a:r>
            <a:r>
              <a:rPr lang="ru-RU" sz="3200" dirty="0"/>
              <a:t> с Урала доставили партитуру 7-й симфонии Дмитрия Шостаковича, которая 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августа 1942 </a:t>
            </a:r>
            <a:r>
              <a:rPr lang="ru-RU" sz="3200" dirty="0"/>
              <a:t>была исполнена оркестром Радиокомитета в осажденном немцами Ленинграде.</a:t>
            </a:r>
          </a:p>
        </p:txBody>
      </p:sp>
      <p:pic>
        <p:nvPicPr>
          <p:cNvPr id="5" name="Picture 2" descr="shostako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7" y="285728"/>
            <a:ext cx="407193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3" y="0"/>
            <a:ext cx="8970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Д.Шостакович____Из_7й_Симфонии__Ленинградской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07218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229600" cy="1219200"/>
          </a:xfrm>
        </p:spPr>
        <p:txBody>
          <a:bodyPr/>
          <a:lstStyle/>
          <a:p>
            <a:r>
              <a:rPr lang="ru-RU" sz="2400" dirty="0"/>
              <a:t>К.А.Мерецков</a:t>
            </a:r>
          </a:p>
        </p:txBody>
      </p:sp>
      <p:pic>
        <p:nvPicPr>
          <p:cNvPr id="4098" name="Picture 2" descr="C:\Users\1234\Desktop\44789637_meretsk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075714" cy="28617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7086600" y="25146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Л.А.Говоров</a:t>
            </a:r>
          </a:p>
        </p:txBody>
      </p:sp>
      <p:pic>
        <p:nvPicPr>
          <p:cNvPr id="4099" name="Picture 3" descr="C:\Users\1234\Desktop\0a12fce0c55bfa114f600ea0296fc6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399"/>
            <a:ext cx="2092324" cy="26429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Boris\Desktop\2u4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752600"/>
            <a:ext cx="4933448" cy="501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209800" y="2286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Операция «Искра»</a:t>
            </a:r>
            <a:endParaRPr kumimoji="0" lang="ru-RU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2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К.Е.Ворошилов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0272"/>
            <a:ext cx="4643470" cy="574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Г.К.Жуков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</a:rPr>
              <a:t>Ольга </a:t>
            </a:r>
            <a:r>
              <a:rPr lang="ru-RU" sz="4000" b="1" dirty="0" err="1">
                <a:solidFill>
                  <a:schemeClr val="bg1"/>
                </a:solidFill>
              </a:rPr>
              <a:t>Берггольц</a:t>
            </a:r>
            <a:r>
              <a:rPr lang="ru-RU" sz="4000" b="1" dirty="0">
                <a:solidFill>
                  <a:schemeClr val="bg1"/>
                </a:solidFill>
              </a:rPr>
              <a:t>- голос блокадного Ленинграда.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2292" name="Picture 4" descr="olga_berggolc-encyclopediy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3929090" cy="522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64066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21700" cy="602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«Город - Герой»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Приказом Верховного Главнокомандующего от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мая 1945 года </a:t>
            </a:r>
            <a:r>
              <a:rPr lang="ru-RU" dirty="0">
                <a:solidFill>
                  <a:srgbClr val="002060"/>
                </a:solidFill>
              </a:rPr>
              <a:t>Ленинград вместе с Москвой, Сталинградом, Севастополем и Одессой был назван городом-героем за героизм и мужество, проявленные жителями города во время блокады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8 мая 1965 </a:t>
            </a:r>
            <a:r>
              <a:rPr lang="ru-RU" dirty="0">
                <a:solidFill>
                  <a:srgbClr val="002060"/>
                </a:solidFill>
              </a:rPr>
              <a:t>года Указом Президиума Верховного Совета СССР Город-герой Ленинград был награждён орденом Ленина и медалью «Золотая Звезда».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</a:rPr>
              <a:t>Медаль за оборону Ленинграда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6388" name="Picture 4" descr="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45097"/>
            <a:ext cx="4516440" cy="581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52" y="428604"/>
            <a:ext cx="5930919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аши земляки: 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Густышкин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Алексей Иванович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Гришин Николай Федорович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Лазарев Владимир Михайлович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Матюшенко Георгий Яковлевич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Рогожин Дмитрий Кузьмич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Седова Клавдия Матвеевна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Кирюхин Михаил Петрович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Терентьев Николай Алексеевич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Черная Анна Тимофеевна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Чирков Анатолий Григорьевич</a:t>
            </a:r>
            <a:endParaRPr kumimoji="0" lang="ru-RU" sz="28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Памятник детям блокады.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7412" name="Picture 4" descr="o-00090208-n-00295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23" y="1428736"/>
            <a:ext cx="893880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281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Leningrad_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71966" cy="612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pomnivoinu.ru/img/reports/1308/img/08.jpg"/>
          <p:cNvPicPr>
            <a:picLocks noChangeAspect="1" noChangeArrowheads="1"/>
          </p:cNvPicPr>
          <p:nvPr/>
        </p:nvPicPr>
        <p:blipFill>
          <a:blip r:embed="rId3" cstate="print"/>
          <a:srcRect l="10635" r="10635"/>
          <a:stretch>
            <a:fillRect/>
          </a:stretch>
        </p:blipFill>
        <p:spPr bwMode="auto">
          <a:xfrm>
            <a:off x="4500562" y="1785926"/>
            <a:ext cx="4467779" cy="412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Пискарёвское кладбище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163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92273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0074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bg1"/>
                </a:solidFill>
              </a:rPr>
              <a:t>Мемориал « Защитникам Ленинграда»</a:t>
            </a:r>
          </a:p>
        </p:txBody>
      </p:sp>
      <p:pic>
        <p:nvPicPr>
          <p:cNvPr id="24579" name="Picture 4" descr="o-00090209-n-00295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0645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046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chemeClr val="bg1"/>
                </a:solidFill>
              </a:rPr>
              <a:t>Зенитная батарея на Университетской набережной</a:t>
            </a:r>
            <a:r>
              <a:rPr lang="ru-RU" sz="4000" dirty="0"/>
              <a:t>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148" name="Picture 4" descr="blokada_leningrad_dio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073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Карточка на хлеб.</a:t>
            </a:r>
          </a:p>
        </p:txBody>
      </p:sp>
      <p:pic>
        <p:nvPicPr>
          <p:cNvPr id="9219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957909" cy="545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h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368" y="2357430"/>
            <a:ext cx="320063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gregator.pro/foto/soobschestvo-hudey-kak-ya-predlozhilo-uchastnikam-.3089670.2015_01_27.jpg"/>
          <p:cNvPicPr>
            <a:picLocks noChangeAspect="1" noChangeArrowheads="1"/>
          </p:cNvPicPr>
          <p:nvPr/>
        </p:nvPicPr>
        <p:blipFill>
          <a:blip r:embed="rId2" cstate="print"/>
          <a:srcRect l="13927" r="13927"/>
          <a:stretch>
            <a:fillRect/>
          </a:stretch>
        </p:blipFill>
        <p:spPr bwMode="auto">
          <a:xfrm>
            <a:off x="928662" y="285728"/>
            <a:ext cx="6617681" cy="6115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hkola-televideniya.ru/netcat_files/1862_978.jpg"/>
          <p:cNvPicPr>
            <a:picLocks noChangeAspect="1" noChangeArrowheads="1"/>
          </p:cNvPicPr>
          <p:nvPr/>
        </p:nvPicPr>
        <p:blipFill>
          <a:blip r:embed="rId2" cstate="print"/>
          <a:srcRect l="15153" r="15153"/>
          <a:stretch>
            <a:fillRect/>
          </a:stretch>
        </p:blipFill>
        <p:spPr bwMode="auto">
          <a:xfrm>
            <a:off x="857224" y="0"/>
            <a:ext cx="7429520" cy="6865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lokad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5903"/>
            <a:ext cx="8786842" cy="648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14354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950060"/>
            <a:ext cx="2743117" cy="39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3426" y="0"/>
            <a:ext cx="48505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279</Words>
  <Application>Microsoft Office PowerPoint</Application>
  <PresentationFormat>Экран (4:3)</PresentationFormat>
  <Paragraphs>43</Paragraphs>
  <Slides>32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Зенитная батарея на Университетской набережной.</vt:lpstr>
      <vt:lpstr>Карточка на хлеб.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Таня Савичева.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К.А.Мерецков</vt:lpstr>
      <vt:lpstr>Презентация PowerPoint</vt:lpstr>
      <vt:lpstr>Ольга Берггольц- голос блокадного Ленинграда.</vt:lpstr>
      <vt:lpstr>Презентация PowerPoint</vt:lpstr>
      <vt:lpstr>«Город - Герой»</vt:lpstr>
      <vt:lpstr>Медаль за оборону Ленинграда</vt:lpstr>
      <vt:lpstr>Презентация PowerPoint</vt:lpstr>
      <vt:lpstr>Памятник детям блокады.</vt:lpstr>
      <vt:lpstr>Пискарёвское кладбище</vt:lpstr>
      <vt:lpstr>Памятники</vt:lpstr>
      <vt:lpstr>Мемориал « Защитникам Ленинграда»</vt:lpstr>
    </vt:vector>
  </TitlesOfParts>
  <Company>ммэри)))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Elena</cp:lastModifiedBy>
  <cp:revision>58</cp:revision>
  <dcterms:created xsi:type="dcterms:W3CDTF">2010-05-17T15:01:37Z</dcterms:created>
  <dcterms:modified xsi:type="dcterms:W3CDTF">2023-11-27T17:48:36Z</dcterms:modified>
</cp:coreProperties>
</file>