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3" r:id="rId4"/>
    <p:sldId id="257" r:id="rId5"/>
    <p:sldId id="258" r:id="rId6"/>
    <p:sldId id="265" r:id="rId7"/>
    <p:sldId id="270" r:id="rId8"/>
    <p:sldId id="274" r:id="rId9"/>
    <p:sldId id="267" r:id="rId10"/>
    <p:sldId id="273" r:id="rId11"/>
    <p:sldId id="266" r:id="rId12"/>
    <p:sldId id="276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9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0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446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7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81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06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48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9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3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14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9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4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9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1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B6E75-B49B-4B21-928D-DEE8B338EA0D}" type="datetimeFigureOut">
              <a:rPr lang="ru-RU" smtClean="0"/>
              <a:t>13.06.2022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BA3873-1A92-4790-B005-FE0E9232BF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789" y="1742068"/>
            <a:ext cx="10222172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Общешкольный проект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«Татарские поэты и писатели  – герои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Великой Отечественной войны»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6639" y="4393870"/>
            <a:ext cx="9144000" cy="2187763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Бердникова Лилия Галимджановна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истории и обществознания,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«Школа №10» г. Казань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0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1" t="19784" r="3720"/>
          <a:stretch/>
        </p:blipFill>
        <p:spPr>
          <a:xfrm>
            <a:off x="1255593" y="1337481"/>
            <a:ext cx="4653887" cy="479036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705970"/>
            <a:ext cx="4313864" cy="41978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с выразительным чтением  стихотворения/отрывка произведения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произведения – онлайн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Видеоролики, презентации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857" y="296564"/>
            <a:ext cx="9430151" cy="128089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фотоматериалы Государственного архива РТ «Создай свою выставку» и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архива РТ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выделили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отдельную выставочную страницу 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</a:t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«ТАССР в годы Великой Отечественной войны»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9969" y="3058140"/>
            <a:ext cx="2494934" cy="249493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858" y="1905000"/>
            <a:ext cx="6416756" cy="4591334"/>
          </a:xfrm>
        </p:spPr>
      </p:pic>
    </p:spTree>
    <p:extLst>
      <p:ext uri="{BB962C8B-B14F-4D97-AF65-F5344CB8AC3E}">
        <p14:creationId xmlns:p14="http://schemas.microsoft.com/office/powerpoint/2010/main" val="32546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125"/>
            <a:ext cx="11928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1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6701" y="3141679"/>
            <a:ext cx="8911687" cy="128089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9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504612" y="514928"/>
            <a:ext cx="45719" cy="128089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322" y="341194"/>
            <a:ext cx="9634869" cy="386405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писателей Татарстана к началу войны насчитывал в своем составе 50 писателей. Из них около сорока ушли на фронт. В 1943 году руководитель Союза писателей СССР Александр Фадеев, узнав об этом, выразил свою серьезную озабоченность и предложил предпринять меры, чтобы вернуть хотя бы некоторых из них обратно в тыл. Но ни один из татарских писателей не принял этого предложения. В результате на фронтах погибли более половины татарских </a:t>
            </a:r>
            <a:r>
              <a:rPr lang="ru-RU" sz="2800" dirty="0" smtClean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писателей. 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их числе: М.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Джалиль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Ф. Карим, А.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Кутуй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Алиш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 Баян, Р. Ильяс, М.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Аблеев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Мифтахов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К.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Басыров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Гаязов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X. Рахман, Р.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Саттар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Фатхи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2800" dirty="0" err="1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Камал</a:t>
            </a:r>
            <a:r>
              <a:rPr lang="ru-RU" sz="2800" dirty="0">
                <a:solidFill>
                  <a:srgbClr val="3C40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0329" y="1160060"/>
            <a:ext cx="186745" cy="955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617" y="832512"/>
            <a:ext cx="10017457" cy="5435791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татарских поэтов и писателей принимали участие в Великой Отечественной войне.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старший из писателей-воинов был 1896 года рождения, а самый молодой — 1927-го.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на фронте, в госпиталях от ран, в плену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спросить у любого школьника Татарстана, какие татарские поэты и писатели участвовали в войне, будут названы три фамилии: Муса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Джалиль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Абдулла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Алиш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Адель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Кутуй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реформы преподавания родных языков в школе на уроках татарской литературы изучались произведения еще 4 писателей.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 творчество остальных писателей в школе не изучалось совсем.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86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899" y="624110"/>
            <a:ext cx="6618713" cy="82255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5904" y="1978925"/>
            <a:ext cx="9020720" cy="377762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-расширение знаний учащихся о Великой Отечественной войне и ее героях;</a:t>
            </a:r>
            <a:endParaRPr lang="ru-RU" sz="3600" dirty="0" smtClean="0">
              <a:solidFill>
                <a:schemeClr val="tx1"/>
              </a:solidFill>
              <a:effectLst/>
            </a:endParaRPr>
          </a:p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 воспитание патриотических чувств к Родине, гордость за Отечество и людей, сражавшихся за его свободу, уважение к ветеранам.</a:t>
            </a:r>
            <a:endParaRPr lang="ru-RU" sz="3600" dirty="0" smtClean="0">
              <a:solidFill>
                <a:schemeClr val="tx1"/>
              </a:solidFill>
              <a:effectLst/>
            </a:endParaRPr>
          </a:p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-активизация интереса к изучению родного края, родной литературе на основе работы с архивными документами.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-привлечение внимания учащихся, родителей и педагогов к использованию дистанционных технологий в обучении</a:t>
            </a:r>
            <a:endParaRPr lang="ru-RU" sz="36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19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7660" y="624110"/>
            <a:ext cx="6686952" cy="94538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391" y="1569493"/>
            <a:ext cx="9621221" cy="4749420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список татарских поэтов и писателей - героев Великой Отечественной Войны.</a:t>
            </a:r>
            <a:endParaRPr lang="ru-RU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и проанализировать архивные данные героев Великой Отечественной Войны с помощью Государственного архива РТ, а так же интернет - источников;</a:t>
            </a:r>
          </a:p>
          <a:p>
            <a:r>
              <a:rPr lang="ru-RU" sz="19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тематический сайт на платформе </a:t>
            </a:r>
            <a:r>
              <a:rPr lang="ru-RU" sz="19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Wix</a:t>
            </a:r>
            <a:r>
              <a:rPr lang="ru-RU" sz="19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9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список произведений татарских поэтов и писателей, распределить их между учениками, учителями и родителями МБОУ «Школа10».</a:t>
            </a:r>
          </a:p>
          <a:p>
            <a:r>
              <a:rPr lang="ru-RU" sz="19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составить каталог видеороликов с участниками образовательного процесса МБОУ «Школа 10» и разместить на сайте.</a:t>
            </a:r>
          </a:p>
          <a:p>
            <a:r>
              <a:rPr lang="ru-RU" sz="19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для каждого из 99 татарских поэтов и писателей – фронтовиков создать свою страницу на сайте, где будут размещены фото, документы, биография поэта, ссылки на онлайн библиотеки, видеоролики с чтением произведений поэта.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0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1479" y="337507"/>
            <a:ext cx="8911687" cy="630786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Встреча юных блогеров с работниками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Государственного архива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РТ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49831" y="1316312"/>
            <a:ext cx="4763613" cy="42042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41531" y="1316312"/>
            <a:ext cx="5196343" cy="3897257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4"/>
          <a:stretch/>
        </p:blipFill>
        <p:spPr>
          <a:xfrm rot="5400000">
            <a:off x="4326342" y="4333166"/>
            <a:ext cx="3835019" cy="2374711"/>
          </a:xfrm>
        </p:spPr>
      </p:pic>
    </p:spTree>
    <p:extLst>
      <p:ext uri="{BB962C8B-B14F-4D97-AF65-F5344CB8AC3E}">
        <p14:creationId xmlns:p14="http://schemas.microsoft.com/office/powerpoint/2010/main" val="21780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архивному делу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23" y="1646699"/>
            <a:ext cx="4313237" cy="37441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737" y="1510220"/>
            <a:ext cx="4313238" cy="39761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927" y="4073856"/>
            <a:ext cx="4212491" cy="26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1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 из Государственного архива 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92" y="1385680"/>
            <a:ext cx="2490515" cy="37782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52" y="3733799"/>
            <a:ext cx="4012442" cy="286026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994" y="1337482"/>
            <a:ext cx="5213444" cy="55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60" r="-2291" b="7652"/>
          <a:stretch/>
        </p:blipFill>
        <p:spPr>
          <a:xfrm>
            <a:off x="1314734" y="368489"/>
            <a:ext cx="11068334" cy="596407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44943" y="4271749"/>
            <a:ext cx="45719" cy="1364776"/>
          </a:xfrm>
        </p:spPr>
        <p:txBody>
          <a:bodyPr/>
          <a:lstStyle/>
          <a:p>
            <a:pPr marL="2743200" lvl="6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13" y="4271749"/>
            <a:ext cx="2108011" cy="210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3178</TotalTime>
  <Words>503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times new roman</vt:lpstr>
      <vt:lpstr>Wingdings 3</vt:lpstr>
      <vt:lpstr>Легкий дым</vt:lpstr>
      <vt:lpstr>Общешкольный проект  «Татарские поэты и писатели  – герои  Великой Отечественной войны» </vt:lpstr>
      <vt:lpstr>Презентация PowerPoint</vt:lpstr>
      <vt:lpstr>Презентация PowerPoint</vt:lpstr>
      <vt:lpstr>Цели проекта:</vt:lpstr>
      <vt:lpstr>Задачи проекта:</vt:lpstr>
      <vt:lpstr>Встреча юных блогеров с работниками Государственного архива РТ</vt:lpstr>
      <vt:lpstr>Обучение архивному делу</vt:lpstr>
      <vt:lpstr>Находки из Государственного архива РТ</vt:lpstr>
      <vt:lpstr>Презентация PowerPoint</vt:lpstr>
      <vt:lpstr>Презентация PowerPoint</vt:lpstr>
      <vt:lpstr>Используя фотоматериалы Государственного архива РТ «Создай свою выставку» и видеолекции Государственного архива РТ мы выделили отдельную выставочную страницу на сайте  «ТАССР в годы Великой Отечественной войны»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Поэты и писатели ТАССР – герои  Великой Отечественной войны</dc:title>
  <dc:creator>Денис Бердников</dc:creator>
  <cp:lastModifiedBy>Денис Бердников</cp:lastModifiedBy>
  <cp:revision>40</cp:revision>
  <dcterms:created xsi:type="dcterms:W3CDTF">2021-07-12T13:24:49Z</dcterms:created>
  <dcterms:modified xsi:type="dcterms:W3CDTF">2022-06-13T20:29:55Z</dcterms:modified>
</cp:coreProperties>
</file>