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629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A88A0E-C90E-4D02-A696-2B9731ADA2A6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F9E0080-05BC-4FB0-9E6A-287E0BF80B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A88A0E-C90E-4D02-A696-2B9731ADA2A6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9E0080-05BC-4FB0-9E6A-287E0BF80B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A88A0E-C90E-4D02-A696-2B9731ADA2A6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9E0080-05BC-4FB0-9E6A-287E0BF80B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A88A0E-C90E-4D02-A696-2B9731ADA2A6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9E0080-05BC-4FB0-9E6A-287E0BF80BB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A88A0E-C90E-4D02-A696-2B9731ADA2A6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9E0080-05BC-4FB0-9E6A-287E0BF80BB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A88A0E-C90E-4D02-A696-2B9731ADA2A6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9E0080-05BC-4FB0-9E6A-287E0BF80BB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A88A0E-C90E-4D02-A696-2B9731ADA2A6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9E0080-05BC-4FB0-9E6A-287E0BF80BB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A88A0E-C90E-4D02-A696-2B9731ADA2A6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9E0080-05BC-4FB0-9E6A-287E0BF80BB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A88A0E-C90E-4D02-A696-2B9731ADA2A6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9E0080-05BC-4FB0-9E6A-287E0BF80B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0A88A0E-C90E-4D02-A696-2B9731ADA2A6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9E0080-05BC-4FB0-9E6A-287E0BF80BB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A88A0E-C90E-4D02-A696-2B9731ADA2A6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F9E0080-05BC-4FB0-9E6A-287E0BF80BB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0A88A0E-C90E-4D02-A696-2B9731ADA2A6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F9E0080-05BC-4FB0-9E6A-287E0BF80BB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27" name="WordArt 3"/>
          <p:cNvSpPr>
            <a:spLocks noGrp="1" noChangeArrowheads="1" noChangeShapeType="1" noTextEdit="1"/>
          </p:cNvSpPr>
          <p:nvPr>
            <p:ph type="ctrTitle"/>
          </p:nvPr>
        </p:nvSpPr>
        <p:spPr bwMode="auto"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Все профессии важны,</a:t>
            </a:r>
            <a:b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все </a:t>
            </a:r>
            <a:r>
              <a:rPr lang="ru-RU" sz="3600" kern="10" spc="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професии</a:t>
            </a:r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нужны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1187624" y="1268760"/>
            <a:ext cx="72008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Кто не работает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тот не ест.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Хочешь есть калачи,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не сиди на печи.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Труд человека кормит,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 лень портит.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Кто любит труд,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того люди чтут.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Без труда не вынешь,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рыбку из пруда.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2555776" y="404664"/>
            <a:ext cx="40586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solidFill>
                  <a:schemeClr val="accent2"/>
                </a:solidFill>
                <a:latin typeface="Calibri" pitchFamily="34" charset="0"/>
                <a:cs typeface="Times New Roman" pitchFamily="18" charset="0"/>
              </a:rPr>
              <a:t>Пословицы о труде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1331640" y="448306"/>
            <a:ext cx="698477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Профессий много в мире есть,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Их невозможно перечесть.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Сегодня они и нужны, и важны.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вы скорее подрастайте,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Профессией овладевайте.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Старайтесь в деле первыми быть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людям пользу приносить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2051720" y="2276872"/>
            <a:ext cx="5559535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Спасибо</a:t>
            </a:r>
            <a:r>
              <a:rPr kumimoji="0" lang="ru-RU" sz="44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за внимание!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60040" y="1052736"/>
            <a:ext cx="8783960" cy="36317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400" dirty="0">
                <a:solidFill>
                  <a:srgbClr val="002060"/>
                </a:solidFill>
              </a:rPr>
              <a:t>Нас сегодня ждёт дорога,</a:t>
            </a:r>
          </a:p>
          <a:p>
            <a:r>
              <a:rPr lang="ru-RU" sz="4400" dirty="0">
                <a:solidFill>
                  <a:srgbClr val="002060"/>
                </a:solidFill>
              </a:rPr>
              <a:t>И узнать нам надо много.</a:t>
            </a:r>
          </a:p>
          <a:p>
            <a:r>
              <a:rPr lang="ru-RU" sz="4400" dirty="0">
                <a:solidFill>
                  <a:srgbClr val="002060"/>
                </a:solidFill>
              </a:rPr>
              <a:t>Миру знаний нет придела.</a:t>
            </a:r>
            <a:endParaRPr lang="ru-RU" sz="4400" b="1" dirty="0">
              <a:solidFill>
                <a:srgbClr val="002060"/>
              </a:solidFill>
            </a:endParaRPr>
          </a:p>
          <a:p>
            <a:r>
              <a:rPr lang="ru-RU" sz="4400" dirty="0">
                <a:solidFill>
                  <a:srgbClr val="002060"/>
                </a:solidFill>
              </a:rPr>
              <a:t>Так скорей</a:t>
            </a:r>
            <a:r>
              <a:rPr lang="ru-RU" sz="4400" b="1" dirty="0">
                <a:solidFill>
                  <a:srgbClr val="002060"/>
                </a:solidFill>
              </a:rPr>
              <a:t>, </a:t>
            </a:r>
            <a:r>
              <a:rPr lang="ru-RU" sz="4400" dirty="0">
                <a:solidFill>
                  <a:srgbClr val="002060"/>
                </a:solidFill>
              </a:rPr>
              <a:t>друзья, за дело!</a:t>
            </a:r>
          </a:p>
          <a:p>
            <a:pPr algn="ctr"/>
            <a:endParaRPr lang="ru-RU" sz="54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835696" y="1340768"/>
            <a:ext cx="633670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Строитель нам построит дом,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мы в нем дружно заживем.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Костюм нарядный, выходной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Искусно нам сошьёт портной.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Даст книги библиотекарь,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Учитель выучит всему –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Научит грамоте, письму.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Письмо доставит почтальон,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повар сварит нам бульон.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51520" y="1668796"/>
            <a:ext cx="871296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Профессия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это род трудовой деятельности, занятий, требующий определённой подготовки и являющейся источником существования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323528" y="877694"/>
            <a:ext cx="8424936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Кто у постели больного сидит?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как лечиться он всем говорит;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Кто болен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он капли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предложит принять,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Тому, кто здоров,- разрешит погулять.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4034" name="Picture 2" descr="C:\Users\Вячеслав\Desktop\Без назван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4149080"/>
            <a:ext cx="1762125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827584" y="776069"/>
            <a:ext cx="7416824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Памятка "Здоровый образ жизни".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Прогулки на свежем воздухе.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Двигательная активность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(занятие спортом)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Правильное питание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Соблюдение режима дня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Отказ от вредных привычек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Закаливание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1187624" y="620688"/>
            <a:ext cx="5184576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Скажите, кто так вкусно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Готовит щи капустные,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Пахучие котлеты,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Салаты,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венигреты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 завтраки, обеды?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987" name="Picture 3" descr="C:\Users\Вячеслав\Desktop\56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2708920"/>
            <a:ext cx="3112120" cy="3506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010_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4"/>
            <a:ext cx="8352928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683568" y="1020217"/>
            <a:ext cx="784887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прошлый раз был  педагогом,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После завтра-машинист.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Должен знать он очень много,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Потому он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48131" name="Picture 3" descr="C:\Users\Вячеслав\Desktop\teatralnieprofessi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80970" y="3717032"/>
            <a:ext cx="4036029" cy="28425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</TotalTime>
  <Words>269</Words>
  <Application>Microsoft Office PowerPoint</Application>
  <PresentationFormat>Экран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Все профессии важны, все професии нужны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 профессии важны, все професии нужны</dc:title>
  <dc:creator>Вячеслав</dc:creator>
  <cp:lastModifiedBy>Вячеслав</cp:lastModifiedBy>
  <cp:revision>1</cp:revision>
  <dcterms:created xsi:type="dcterms:W3CDTF">2022-02-01T10:18:53Z</dcterms:created>
  <dcterms:modified xsi:type="dcterms:W3CDTF">2022-02-01T10:51:59Z</dcterms:modified>
</cp:coreProperties>
</file>