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81" r:id="rId3"/>
    <p:sldId id="280" r:id="rId4"/>
    <p:sldId id="279" r:id="rId5"/>
    <p:sldId id="303" r:id="rId6"/>
    <p:sldId id="278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4660"/>
  </p:normalViewPr>
  <p:slideViewPr>
    <p:cSldViewPr>
      <p:cViewPr varScale="1">
        <p:scale>
          <a:sx n="79" d="100"/>
          <a:sy n="79" d="100"/>
        </p:scale>
        <p:origin x="-15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1772816"/>
            <a:ext cx="3643338" cy="2503750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«Заборчик -трубочка»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Тянем зубки мы к ушам,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Улыбнемся малышам.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сужаем губы.</a:t>
            </a: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Чередуем сначала «заборчик», потом «трубочку» под счёт раз, два (10 раз).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1907704" y="116632"/>
            <a:ext cx="5472608" cy="165618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Артикуляционная гимнастика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25144"/>
            <a:ext cx="2376264" cy="163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ds04.infourok.ru/uploads/ex/122e/000e1bed-08efcafc/img14.jpg"/>
          <p:cNvPicPr>
            <a:picLocks noChangeAspect="1" noChangeArrowheads="1"/>
          </p:cNvPicPr>
          <p:nvPr/>
        </p:nvPicPr>
        <p:blipFill>
          <a:blip r:embed="rId4" cstate="print"/>
          <a:srcRect l="7060" t="36671" r="46996" b="4520"/>
          <a:stretch>
            <a:fillRect/>
          </a:stretch>
        </p:blipFill>
        <p:spPr bwMode="auto">
          <a:xfrm>
            <a:off x="6732270" y="4725035"/>
            <a:ext cx="2158365" cy="16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3177416"/>
            <a:ext cx="2520279" cy="14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chudomama.com/purchases/uploads/fab/253/d0b2351f5772227fdc804cb27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808" y="3068960"/>
            <a:ext cx="2309192" cy="17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1600" y="980728"/>
            <a:ext cx="3643338" cy="2719774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«Лопаточка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наш как лопатка -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ровный, очень гладкий.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такой лопаткой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копать приятно.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язык лежит спокойно на нижней губе под счёт до 10.</a:t>
            </a:r>
          </a:p>
        </p:txBody>
      </p:sp>
      <p:pic>
        <p:nvPicPr>
          <p:cNvPr id="14" name="Picture 3" descr="C:\Users\Евросеть\Desktop\АРТ\лопаточка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2592288" cy="21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2490936" cy="22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7584" y="908720"/>
            <a:ext cx="3643338" cy="2935798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Качели</a:t>
            </a:r>
            <a:r>
              <a:rPr lang="ru-RU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качелях я качаюсь: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Вверх-вниз, вверх-вниз,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 крыши поднимаюсь,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спускаюсь вниз.</a:t>
            </a:r>
          </a:p>
          <a:p>
            <a:pPr algn="ctr" eaLnBrk="0" hangingPunct="0">
              <a:tabLst>
                <a:tab pos="1219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сначала за верхними зубами, затем за нижними под счёт раз, два (10 раз).</a:t>
            </a:r>
          </a:p>
          <a:p>
            <a:pPr algn="ctr" eaLnBrk="0" hangingPunct="0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Евросеть\Desktop\АРТ\качели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232248" cy="20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Евросеть\Desktop\АРТ\чистим нижние зуб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2155303" cy="209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09120"/>
            <a:ext cx="30128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052736"/>
            <a:ext cx="3643338" cy="3295838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«Иголочка»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Улыбаюсь: вот шутник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Узким-узким стал язык.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 зубами, как сучок,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Вылез длинный язычок.</a:t>
            </a: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приоткрыть, язык высунуть далеко вперед, напрячь его, сделать узким. Удерживать в таком положении под счет от 1 до 10.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го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435520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052736"/>
            <a:ext cx="3643338" cy="3295838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 – так, тик – так – 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часики – вот так! 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Влево тик, 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так. 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часики – вот так!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медленно переводить из одного уголка рта в другой под счёт раз, два (10 раз). 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Рисунок 13" descr="час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4104456" cy="254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1124744"/>
            <a:ext cx="4464496" cy="2647766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«Чашечка»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чаек горячий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пить на даче.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Чашечку мы держим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Крепче, крепче, крепче.</a:t>
            </a:r>
          </a:p>
          <a:p>
            <a:pPr algn="ctr" eaLnBrk="0" hangingPunct="0">
              <a:tabLst>
                <a:tab pos="1219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поднять боковые края и кончик языка наверх, удерживать под счёт до 10.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ttps://logoped-online.by/wp-content/uploads/2020/02/ShooterScreenshot-22-22-02-20.png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940152" y="4293096"/>
            <a:ext cx="2232248" cy="21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231096" cy="199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1268760"/>
            <a:ext cx="4104456" cy="3223830"/>
          </a:xfrm>
          <a:prstGeom prst="roundRect">
            <a:avLst>
              <a:gd name="adj" fmla="val 2119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«Горка» </a:t>
            </a:r>
            <a:endParaRPr lang="ru-RU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tabLst>
                <a:tab pos="1219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горки весело кататься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лететь и не бояться.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Выгибается язык,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нижним зубкам он летит.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открыт, кончик языка за нижними зубами. Спинку языка поднять вверх «горкой». Посередине языка – желобок.</a:t>
            </a:r>
          </a:p>
          <a:p>
            <a:pPr algn="ctr" eaLnBrk="0" hangingPunct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kachel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387058"/>
            <a:ext cx="2304256" cy="2237575"/>
          </a:xfrm>
          <a:prstGeom prst="rect">
            <a:avLst/>
          </a:prstGeom>
        </p:spPr>
      </p:pic>
      <p:pic>
        <p:nvPicPr>
          <p:cNvPr id="15" name="Рисунок 14" descr="го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916832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163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Подгрупповое логопедического занятия с детьми с ФФНР старшего дошкольного возраста Тема: «Дифференциация звуков [З] и [Ж]» </dc:title>
  <dc:creator>Админ</dc:creator>
  <cp:lastModifiedBy>User</cp:lastModifiedBy>
  <cp:revision>78</cp:revision>
  <dcterms:created xsi:type="dcterms:W3CDTF">2018-04-18T16:04:00Z</dcterms:created>
  <dcterms:modified xsi:type="dcterms:W3CDTF">2022-03-30T19:42:37Z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CC207F186889451E843129F6CEAD1CFF</vt:lpwstr>
  </property>
  <property fmtid="{D5CDD505-2E9C-101B-9397-08002B2CF9AE}" pid="3" name="KSOProductBuildVer">
    <vt:lpwstr>1049-11.2.0.11042</vt:lpwstr>
  </property>
</Properties>
</file>