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1A3BF-1969-434E-9708-866EEE92D2C7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CD007723-F351-4FDA-9ED7-F63908CC8971}">
      <dgm:prSet phldrT="[Текст]"/>
      <dgm:spPr/>
      <dgm:t>
        <a:bodyPr/>
        <a:lstStyle/>
        <a:p>
          <a:r>
            <a:rPr lang="ru-RU" dirty="0" smtClean="0"/>
            <a:t>Проводится вне класса, школы</a:t>
          </a:r>
          <a:endParaRPr lang="ru-RU" dirty="0"/>
        </a:p>
      </dgm:t>
    </dgm:pt>
    <dgm:pt modelId="{E734512A-A9F5-4C68-A629-C92280CE937E}" type="parTrans" cxnId="{5470D5EB-B441-450B-B0DE-CBF115C6B84E}">
      <dgm:prSet/>
      <dgm:spPr/>
      <dgm:t>
        <a:bodyPr/>
        <a:lstStyle/>
        <a:p>
          <a:endParaRPr lang="ru-RU"/>
        </a:p>
      </dgm:t>
    </dgm:pt>
    <dgm:pt modelId="{07967468-3F4E-41DD-B8AE-DE37EED0A6E0}" type="sibTrans" cxnId="{5470D5EB-B441-450B-B0DE-CBF115C6B84E}">
      <dgm:prSet/>
      <dgm:spPr/>
      <dgm:t>
        <a:bodyPr/>
        <a:lstStyle/>
        <a:p>
          <a:endParaRPr lang="ru-RU"/>
        </a:p>
      </dgm:t>
    </dgm:pt>
    <dgm:pt modelId="{8FD153BE-C48E-47BB-BEF9-A98FC27E0653}">
      <dgm:prSet phldrT="[Текст]"/>
      <dgm:spPr/>
      <dgm:t>
        <a:bodyPr/>
        <a:lstStyle/>
        <a:p>
          <a:r>
            <a:rPr lang="ru-RU" dirty="0" smtClean="0"/>
            <a:t>Не имеет строгого ограничения по времени</a:t>
          </a:r>
          <a:endParaRPr lang="ru-RU" dirty="0"/>
        </a:p>
      </dgm:t>
    </dgm:pt>
    <dgm:pt modelId="{53B2CDA8-2FD5-4F6A-BC1D-2883F830E70B}" type="parTrans" cxnId="{A608EBFA-DBDC-43FD-BFB7-67D193E40164}">
      <dgm:prSet/>
      <dgm:spPr/>
      <dgm:t>
        <a:bodyPr/>
        <a:lstStyle/>
        <a:p>
          <a:endParaRPr lang="ru-RU"/>
        </a:p>
      </dgm:t>
    </dgm:pt>
    <dgm:pt modelId="{13809C7F-06B0-42C1-BFF8-D0B6607D4D43}" type="sibTrans" cxnId="{A608EBFA-DBDC-43FD-BFB7-67D193E40164}">
      <dgm:prSet/>
      <dgm:spPr/>
      <dgm:t>
        <a:bodyPr/>
        <a:lstStyle/>
        <a:p>
          <a:endParaRPr lang="ru-RU"/>
        </a:p>
      </dgm:t>
    </dgm:pt>
    <dgm:pt modelId="{15480F30-4310-4707-8592-EC553991DADC}">
      <dgm:prSet phldrT="[Текст]"/>
      <dgm:spPr/>
      <dgm:t>
        <a:bodyPr/>
        <a:lstStyle/>
        <a:p>
          <a:r>
            <a:rPr lang="ru-RU" dirty="0" smtClean="0"/>
            <a:t>Может проводится не учителем</a:t>
          </a:r>
          <a:endParaRPr lang="ru-RU" dirty="0"/>
        </a:p>
      </dgm:t>
    </dgm:pt>
    <dgm:pt modelId="{1D73779C-85CD-4133-8E3A-7815C503452B}" type="parTrans" cxnId="{1AB74A66-6C82-4D43-93C6-AB9B7AE8634B}">
      <dgm:prSet/>
      <dgm:spPr/>
      <dgm:t>
        <a:bodyPr/>
        <a:lstStyle/>
        <a:p>
          <a:endParaRPr lang="ru-RU"/>
        </a:p>
      </dgm:t>
    </dgm:pt>
    <dgm:pt modelId="{75964186-6D78-4F80-B21B-DD282822CC72}" type="sibTrans" cxnId="{1AB74A66-6C82-4D43-93C6-AB9B7AE8634B}">
      <dgm:prSet/>
      <dgm:spPr/>
      <dgm:t>
        <a:bodyPr/>
        <a:lstStyle/>
        <a:p>
          <a:endParaRPr lang="ru-RU"/>
        </a:p>
      </dgm:t>
    </dgm:pt>
    <dgm:pt modelId="{85AE6A4C-52F9-4A43-A05E-BDE645071157}">
      <dgm:prSet/>
      <dgm:spPr/>
      <dgm:t>
        <a:bodyPr/>
        <a:lstStyle/>
        <a:p>
          <a:r>
            <a:rPr lang="ru-RU" dirty="0" err="1" smtClean="0"/>
            <a:t>Составна</a:t>
          </a:r>
          <a:r>
            <a:rPr lang="ru-RU" dirty="0" smtClean="0"/>
            <a:t> экскурсии может отличаться от состава класса </a:t>
          </a:r>
          <a:endParaRPr lang="ru-RU" dirty="0"/>
        </a:p>
      </dgm:t>
    </dgm:pt>
    <dgm:pt modelId="{1DF3E61B-835F-4DAA-920D-EBAE3CF6E248}" type="parTrans" cxnId="{960AA671-8507-426C-B576-00B3B1691D41}">
      <dgm:prSet/>
      <dgm:spPr/>
      <dgm:t>
        <a:bodyPr/>
        <a:lstStyle/>
        <a:p>
          <a:endParaRPr lang="ru-RU"/>
        </a:p>
      </dgm:t>
    </dgm:pt>
    <dgm:pt modelId="{C3119D7A-1D33-421F-B161-0B9FDC0E7A9A}" type="sibTrans" cxnId="{960AA671-8507-426C-B576-00B3B1691D41}">
      <dgm:prSet/>
      <dgm:spPr/>
      <dgm:t>
        <a:bodyPr/>
        <a:lstStyle/>
        <a:p>
          <a:endParaRPr lang="ru-RU"/>
        </a:p>
      </dgm:t>
    </dgm:pt>
    <dgm:pt modelId="{BBE2EF88-4EEE-4267-873F-00165FE5EFD4}" type="pres">
      <dgm:prSet presAssocID="{5141A3BF-1969-434E-9708-866EEE92D2C7}" presName="linearFlow" presStyleCnt="0">
        <dgm:presLayoutVars>
          <dgm:dir/>
          <dgm:resizeHandles val="exact"/>
        </dgm:presLayoutVars>
      </dgm:prSet>
      <dgm:spPr/>
    </dgm:pt>
    <dgm:pt modelId="{A1A93E1F-476A-47FA-A433-C6665DC99082}" type="pres">
      <dgm:prSet presAssocID="{CD007723-F351-4FDA-9ED7-F63908CC8971}" presName="composite" presStyleCnt="0"/>
      <dgm:spPr/>
    </dgm:pt>
    <dgm:pt modelId="{4A87EF7A-525D-4332-B4DC-87BA9A1791BD}" type="pres">
      <dgm:prSet presAssocID="{CD007723-F351-4FDA-9ED7-F63908CC8971}" presName="imgShp" presStyleLbl="fgImgPlace1" presStyleIdx="0" presStyleCnt="4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</dgm:pt>
    <dgm:pt modelId="{130F6A24-1259-402B-BC19-DAEE85C8B20E}" type="pres">
      <dgm:prSet presAssocID="{CD007723-F351-4FDA-9ED7-F63908CC8971}" presName="txShp" presStyleLbl="node1" presStyleIdx="0" presStyleCnt="4" custLinFactNeighborX="-166" custLinFactNeighborY="1400">
        <dgm:presLayoutVars>
          <dgm:bulletEnabled val="1"/>
        </dgm:presLayoutVars>
      </dgm:prSet>
      <dgm:spPr/>
    </dgm:pt>
    <dgm:pt modelId="{BABE6E68-2742-4BAC-8B27-7A9DFB5B8722}" type="pres">
      <dgm:prSet presAssocID="{07967468-3F4E-41DD-B8AE-DE37EED0A6E0}" presName="spacing" presStyleCnt="0"/>
      <dgm:spPr/>
    </dgm:pt>
    <dgm:pt modelId="{CB13FE9B-0C16-4BB3-972A-EB232F5F3E9E}" type="pres">
      <dgm:prSet presAssocID="{8FD153BE-C48E-47BB-BEF9-A98FC27E0653}" presName="composite" presStyleCnt="0"/>
      <dgm:spPr/>
    </dgm:pt>
    <dgm:pt modelId="{D8B4A677-4B98-49AB-B15D-B2542E22A82F}" type="pres">
      <dgm:prSet presAssocID="{8FD153BE-C48E-47BB-BEF9-A98FC27E0653}" presName="imgShp" presStyleLbl="fgImgPlace1" presStyleIdx="1" presStyleCnt="4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</dgm:pt>
    <dgm:pt modelId="{1E2B8AA9-AF6E-441D-ADA6-958D90C05581}" type="pres">
      <dgm:prSet presAssocID="{8FD153BE-C48E-47BB-BEF9-A98FC27E0653}" presName="txShp" presStyleLbl="node1" presStyleIdx="1" presStyleCnt="4">
        <dgm:presLayoutVars>
          <dgm:bulletEnabled val="1"/>
        </dgm:presLayoutVars>
      </dgm:prSet>
      <dgm:spPr/>
    </dgm:pt>
    <dgm:pt modelId="{BF11D7AE-3E00-4971-94C0-5F38F06B5A9F}" type="pres">
      <dgm:prSet presAssocID="{13809C7F-06B0-42C1-BFF8-D0B6607D4D43}" presName="spacing" presStyleCnt="0"/>
      <dgm:spPr/>
    </dgm:pt>
    <dgm:pt modelId="{44651869-552B-4127-AC1E-D4EDE33F27F1}" type="pres">
      <dgm:prSet presAssocID="{15480F30-4310-4707-8592-EC553991DADC}" presName="composite" presStyleCnt="0"/>
      <dgm:spPr/>
    </dgm:pt>
    <dgm:pt modelId="{DBAA2F59-C32E-4033-A70C-03021199C2E6}" type="pres">
      <dgm:prSet presAssocID="{15480F30-4310-4707-8592-EC553991DADC}" presName="imgShp" presStyleLbl="fgImgPlace1" presStyleIdx="2" presStyleCnt="4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</dgm:pt>
    <dgm:pt modelId="{77E898CA-A85C-441B-8E58-AD6D3020B349}" type="pres">
      <dgm:prSet presAssocID="{15480F30-4310-4707-8592-EC553991DADC}" presName="txShp" presStyleLbl="node1" presStyleIdx="2" presStyleCnt="4">
        <dgm:presLayoutVars>
          <dgm:bulletEnabled val="1"/>
        </dgm:presLayoutVars>
      </dgm:prSet>
      <dgm:spPr/>
    </dgm:pt>
    <dgm:pt modelId="{A49BF393-0A94-4D95-BF06-541199A58B01}" type="pres">
      <dgm:prSet presAssocID="{75964186-6D78-4F80-B21B-DD282822CC72}" presName="spacing" presStyleCnt="0"/>
      <dgm:spPr/>
    </dgm:pt>
    <dgm:pt modelId="{409FB783-2145-4792-9A7F-6C81AD14FE44}" type="pres">
      <dgm:prSet presAssocID="{85AE6A4C-52F9-4A43-A05E-BDE645071157}" presName="composite" presStyleCnt="0"/>
      <dgm:spPr/>
    </dgm:pt>
    <dgm:pt modelId="{785BA2B4-E118-4839-8A63-02FD59E368F8}" type="pres">
      <dgm:prSet presAssocID="{85AE6A4C-52F9-4A43-A05E-BDE645071157}" presName="imgShp" presStyleLbl="fgImgPlace1" presStyleIdx="3" presStyleCnt="4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</dgm:pt>
    <dgm:pt modelId="{D60815F2-816A-4981-98E1-D674131CCEC7}" type="pres">
      <dgm:prSet presAssocID="{85AE6A4C-52F9-4A43-A05E-BDE645071157}" presName="txShp" presStyleLbl="node1" presStyleIdx="3" presStyleCnt="4">
        <dgm:presLayoutVars>
          <dgm:bulletEnabled val="1"/>
        </dgm:presLayoutVars>
      </dgm:prSet>
      <dgm:spPr/>
    </dgm:pt>
  </dgm:ptLst>
  <dgm:cxnLst>
    <dgm:cxn modelId="{D0B294CD-A3CB-487E-9CC0-49050281733D}" type="presOf" srcId="{5141A3BF-1969-434E-9708-866EEE92D2C7}" destId="{BBE2EF88-4EEE-4267-873F-00165FE5EFD4}" srcOrd="0" destOrd="0" presId="urn:microsoft.com/office/officeart/2005/8/layout/vList3"/>
    <dgm:cxn modelId="{1AB74A66-6C82-4D43-93C6-AB9B7AE8634B}" srcId="{5141A3BF-1969-434E-9708-866EEE92D2C7}" destId="{15480F30-4310-4707-8592-EC553991DADC}" srcOrd="2" destOrd="0" parTransId="{1D73779C-85CD-4133-8E3A-7815C503452B}" sibTransId="{75964186-6D78-4F80-B21B-DD282822CC72}"/>
    <dgm:cxn modelId="{E66BC11D-CE32-46D9-89A2-23DC90E067B1}" type="presOf" srcId="{CD007723-F351-4FDA-9ED7-F63908CC8971}" destId="{130F6A24-1259-402B-BC19-DAEE85C8B20E}" srcOrd="0" destOrd="0" presId="urn:microsoft.com/office/officeart/2005/8/layout/vList3"/>
    <dgm:cxn modelId="{5470D5EB-B441-450B-B0DE-CBF115C6B84E}" srcId="{5141A3BF-1969-434E-9708-866EEE92D2C7}" destId="{CD007723-F351-4FDA-9ED7-F63908CC8971}" srcOrd="0" destOrd="0" parTransId="{E734512A-A9F5-4C68-A629-C92280CE937E}" sibTransId="{07967468-3F4E-41DD-B8AE-DE37EED0A6E0}"/>
    <dgm:cxn modelId="{A608EBFA-DBDC-43FD-BFB7-67D193E40164}" srcId="{5141A3BF-1969-434E-9708-866EEE92D2C7}" destId="{8FD153BE-C48E-47BB-BEF9-A98FC27E0653}" srcOrd="1" destOrd="0" parTransId="{53B2CDA8-2FD5-4F6A-BC1D-2883F830E70B}" sibTransId="{13809C7F-06B0-42C1-BFF8-D0B6607D4D43}"/>
    <dgm:cxn modelId="{960AA671-8507-426C-B576-00B3B1691D41}" srcId="{5141A3BF-1969-434E-9708-866EEE92D2C7}" destId="{85AE6A4C-52F9-4A43-A05E-BDE645071157}" srcOrd="3" destOrd="0" parTransId="{1DF3E61B-835F-4DAA-920D-EBAE3CF6E248}" sibTransId="{C3119D7A-1D33-421F-B161-0B9FDC0E7A9A}"/>
    <dgm:cxn modelId="{1B27FD9A-8D97-4F81-9F05-A18F2CD6E2CD}" type="presOf" srcId="{15480F30-4310-4707-8592-EC553991DADC}" destId="{77E898CA-A85C-441B-8E58-AD6D3020B349}" srcOrd="0" destOrd="0" presId="urn:microsoft.com/office/officeart/2005/8/layout/vList3"/>
    <dgm:cxn modelId="{F89A6A67-A331-4E49-BA53-B12BA0BF922C}" type="presOf" srcId="{85AE6A4C-52F9-4A43-A05E-BDE645071157}" destId="{D60815F2-816A-4981-98E1-D674131CCEC7}" srcOrd="0" destOrd="0" presId="urn:microsoft.com/office/officeart/2005/8/layout/vList3"/>
    <dgm:cxn modelId="{ABEE1889-0357-4337-AD32-41BEA984997F}" type="presOf" srcId="{8FD153BE-C48E-47BB-BEF9-A98FC27E0653}" destId="{1E2B8AA9-AF6E-441D-ADA6-958D90C05581}" srcOrd="0" destOrd="0" presId="urn:microsoft.com/office/officeart/2005/8/layout/vList3"/>
    <dgm:cxn modelId="{D8DA7F87-7465-4547-9086-DCB90EC36062}" type="presParOf" srcId="{BBE2EF88-4EEE-4267-873F-00165FE5EFD4}" destId="{A1A93E1F-476A-47FA-A433-C6665DC99082}" srcOrd="0" destOrd="0" presId="urn:microsoft.com/office/officeart/2005/8/layout/vList3"/>
    <dgm:cxn modelId="{BDC810DA-BD67-4C9D-A72A-91E7FD64BD8C}" type="presParOf" srcId="{A1A93E1F-476A-47FA-A433-C6665DC99082}" destId="{4A87EF7A-525D-4332-B4DC-87BA9A1791BD}" srcOrd="0" destOrd="0" presId="urn:microsoft.com/office/officeart/2005/8/layout/vList3"/>
    <dgm:cxn modelId="{62088B80-32B6-4F22-A075-B83752BABB19}" type="presParOf" srcId="{A1A93E1F-476A-47FA-A433-C6665DC99082}" destId="{130F6A24-1259-402B-BC19-DAEE85C8B20E}" srcOrd="1" destOrd="0" presId="urn:microsoft.com/office/officeart/2005/8/layout/vList3"/>
    <dgm:cxn modelId="{0FC999C9-DC75-4D2A-9C70-851471CD9BC6}" type="presParOf" srcId="{BBE2EF88-4EEE-4267-873F-00165FE5EFD4}" destId="{BABE6E68-2742-4BAC-8B27-7A9DFB5B8722}" srcOrd="1" destOrd="0" presId="urn:microsoft.com/office/officeart/2005/8/layout/vList3"/>
    <dgm:cxn modelId="{E21E80B6-7A42-477D-9B0A-6673B5228526}" type="presParOf" srcId="{BBE2EF88-4EEE-4267-873F-00165FE5EFD4}" destId="{CB13FE9B-0C16-4BB3-972A-EB232F5F3E9E}" srcOrd="2" destOrd="0" presId="urn:microsoft.com/office/officeart/2005/8/layout/vList3"/>
    <dgm:cxn modelId="{2F6D8108-4098-45E7-9070-8E50B2E97E8F}" type="presParOf" srcId="{CB13FE9B-0C16-4BB3-972A-EB232F5F3E9E}" destId="{D8B4A677-4B98-49AB-B15D-B2542E22A82F}" srcOrd="0" destOrd="0" presId="urn:microsoft.com/office/officeart/2005/8/layout/vList3"/>
    <dgm:cxn modelId="{1BEF11CA-0A3C-4230-BA30-220DC32EFD6B}" type="presParOf" srcId="{CB13FE9B-0C16-4BB3-972A-EB232F5F3E9E}" destId="{1E2B8AA9-AF6E-441D-ADA6-958D90C05581}" srcOrd="1" destOrd="0" presId="urn:microsoft.com/office/officeart/2005/8/layout/vList3"/>
    <dgm:cxn modelId="{C723D313-981E-464A-B670-BE9E331FF9ED}" type="presParOf" srcId="{BBE2EF88-4EEE-4267-873F-00165FE5EFD4}" destId="{BF11D7AE-3E00-4971-94C0-5F38F06B5A9F}" srcOrd="3" destOrd="0" presId="urn:microsoft.com/office/officeart/2005/8/layout/vList3"/>
    <dgm:cxn modelId="{65D3FA8E-C8D3-4854-AB9A-169817040BAD}" type="presParOf" srcId="{BBE2EF88-4EEE-4267-873F-00165FE5EFD4}" destId="{44651869-552B-4127-AC1E-D4EDE33F27F1}" srcOrd="4" destOrd="0" presId="urn:microsoft.com/office/officeart/2005/8/layout/vList3"/>
    <dgm:cxn modelId="{C00DF475-5AF1-4C2A-B299-CA457F22C8DD}" type="presParOf" srcId="{44651869-552B-4127-AC1E-D4EDE33F27F1}" destId="{DBAA2F59-C32E-4033-A70C-03021199C2E6}" srcOrd="0" destOrd="0" presId="urn:microsoft.com/office/officeart/2005/8/layout/vList3"/>
    <dgm:cxn modelId="{8982D9F9-086A-430D-BAE1-2B5CC92D9894}" type="presParOf" srcId="{44651869-552B-4127-AC1E-D4EDE33F27F1}" destId="{77E898CA-A85C-441B-8E58-AD6D3020B349}" srcOrd="1" destOrd="0" presId="urn:microsoft.com/office/officeart/2005/8/layout/vList3"/>
    <dgm:cxn modelId="{82082149-642D-4250-BFBA-A1BF71DBB35F}" type="presParOf" srcId="{BBE2EF88-4EEE-4267-873F-00165FE5EFD4}" destId="{A49BF393-0A94-4D95-BF06-541199A58B01}" srcOrd="5" destOrd="0" presId="urn:microsoft.com/office/officeart/2005/8/layout/vList3"/>
    <dgm:cxn modelId="{AC6A99DD-5C5A-4664-A772-A9396EDAB34D}" type="presParOf" srcId="{BBE2EF88-4EEE-4267-873F-00165FE5EFD4}" destId="{409FB783-2145-4792-9A7F-6C81AD14FE44}" srcOrd="6" destOrd="0" presId="urn:microsoft.com/office/officeart/2005/8/layout/vList3"/>
    <dgm:cxn modelId="{1DBA4E91-2040-4E6A-85A5-972AD8492B50}" type="presParOf" srcId="{409FB783-2145-4792-9A7F-6C81AD14FE44}" destId="{785BA2B4-E118-4839-8A63-02FD59E368F8}" srcOrd="0" destOrd="0" presId="urn:microsoft.com/office/officeart/2005/8/layout/vList3"/>
    <dgm:cxn modelId="{1708BA40-3A53-41EC-8078-21918E747B0D}" type="presParOf" srcId="{409FB783-2145-4792-9A7F-6C81AD14FE44}" destId="{D60815F2-816A-4981-98E1-D674131CCEC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5FF31-90C4-4C41-B3C1-A4A1A9655023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044F22F6-1E4E-4A13-A12D-91DD64DB393F}">
      <dgm:prSet phldrT="[Текст]"/>
      <dgm:spPr/>
      <dgm:t>
        <a:bodyPr/>
        <a:lstStyle/>
        <a:p>
          <a:r>
            <a:rPr lang="ru-RU" dirty="0" smtClean="0"/>
            <a:t>Переходи по ссылке </a:t>
          </a:r>
          <a:r>
            <a:rPr lang="en-US" dirty="0" smtClean="0"/>
            <a:t>https://genial.ly/</a:t>
          </a:r>
          <a:endParaRPr lang="ru-RU" dirty="0" smtClean="0"/>
        </a:p>
        <a:p>
          <a:r>
            <a:rPr lang="ru-RU" dirty="0" smtClean="0"/>
            <a:t> </a:t>
          </a:r>
          <a:endParaRPr lang="ru-RU" dirty="0"/>
        </a:p>
      </dgm:t>
    </dgm:pt>
    <dgm:pt modelId="{C4B3E50B-1411-4673-A0C8-15B640157537}" type="parTrans" cxnId="{411A759F-48F8-488C-9973-77DAB5316006}">
      <dgm:prSet/>
      <dgm:spPr/>
      <dgm:t>
        <a:bodyPr/>
        <a:lstStyle/>
        <a:p>
          <a:endParaRPr lang="ru-RU"/>
        </a:p>
      </dgm:t>
    </dgm:pt>
    <dgm:pt modelId="{8065811D-4EBC-444D-AB6A-FCE7EB9CCEEC}" type="sibTrans" cxnId="{411A759F-48F8-488C-9973-77DAB5316006}">
      <dgm:prSet/>
      <dgm:spPr/>
      <dgm:t>
        <a:bodyPr/>
        <a:lstStyle/>
        <a:p>
          <a:endParaRPr lang="ru-RU"/>
        </a:p>
      </dgm:t>
    </dgm:pt>
    <dgm:pt modelId="{1F1ABEBA-F348-4CC0-95E2-4AE8D963F957}">
      <dgm:prSet phldrT="[Текст]"/>
      <dgm:spPr/>
      <dgm:t>
        <a:bodyPr/>
        <a:lstStyle/>
        <a:p>
          <a:r>
            <a:rPr lang="ru-RU" dirty="0" smtClean="0"/>
            <a:t>Выбери тип проекта, шаблон</a:t>
          </a:r>
          <a:endParaRPr lang="ru-RU" dirty="0"/>
        </a:p>
      </dgm:t>
    </dgm:pt>
    <dgm:pt modelId="{8825C73D-3766-4B4E-870D-24201BE6F3BD}" type="parTrans" cxnId="{BEF909A7-24D6-4097-B3E4-0D119D948861}">
      <dgm:prSet/>
      <dgm:spPr/>
      <dgm:t>
        <a:bodyPr/>
        <a:lstStyle/>
        <a:p>
          <a:endParaRPr lang="ru-RU"/>
        </a:p>
      </dgm:t>
    </dgm:pt>
    <dgm:pt modelId="{3C1FBA41-16DC-4E1F-A177-D49D92DD4528}" type="sibTrans" cxnId="{BEF909A7-24D6-4097-B3E4-0D119D948861}">
      <dgm:prSet/>
      <dgm:spPr/>
      <dgm:t>
        <a:bodyPr/>
        <a:lstStyle/>
        <a:p>
          <a:endParaRPr lang="ru-RU"/>
        </a:p>
      </dgm:t>
    </dgm:pt>
    <dgm:pt modelId="{A3BABCB4-0163-4C80-8BC9-06538F512E9B}">
      <dgm:prSet/>
      <dgm:spPr/>
      <dgm:t>
        <a:bodyPr/>
        <a:lstStyle/>
        <a:p>
          <a:r>
            <a:rPr lang="ru-RU" dirty="0" smtClean="0"/>
            <a:t>Создай свой аккаунт</a:t>
          </a:r>
          <a:endParaRPr lang="ru-RU" dirty="0"/>
        </a:p>
      </dgm:t>
    </dgm:pt>
    <dgm:pt modelId="{473285B3-73CA-446B-B6C9-6F1B03CBE038}" type="parTrans" cxnId="{460B4FAC-D865-4AA9-9F5E-ECFA8265D378}">
      <dgm:prSet/>
      <dgm:spPr/>
      <dgm:t>
        <a:bodyPr/>
        <a:lstStyle/>
        <a:p>
          <a:endParaRPr lang="ru-RU"/>
        </a:p>
      </dgm:t>
    </dgm:pt>
    <dgm:pt modelId="{D43DB222-2FB5-4797-AD1C-844B7FA370CF}" type="sibTrans" cxnId="{460B4FAC-D865-4AA9-9F5E-ECFA8265D378}">
      <dgm:prSet/>
      <dgm:spPr/>
      <dgm:t>
        <a:bodyPr/>
        <a:lstStyle/>
        <a:p>
          <a:endParaRPr lang="ru-RU"/>
        </a:p>
      </dgm:t>
    </dgm:pt>
    <dgm:pt modelId="{5EAE2378-73F3-4F07-8AD1-793E84B9366A}">
      <dgm:prSet/>
      <dgm:spPr/>
      <dgm:t>
        <a:bodyPr/>
        <a:lstStyle/>
        <a:p>
          <a:r>
            <a:rPr lang="ru-RU" dirty="0" smtClean="0"/>
            <a:t>Вставляй текст, изображения, подбирай фон</a:t>
          </a:r>
          <a:endParaRPr lang="ru-RU" dirty="0"/>
        </a:p>
      </dgm:t>
    </dgm:pt>
    <dgm:pt modelId="{B53F61DD-F247-4B08-9444-7070F5425402}" type="parTrans" cxnId="{2FFDC41B-E533-4FAF-A54A-AF00D7086B85}">
      <dgm:prSet/>
      <dgm:spPr/>
      <dgm:t>
        <a:bodyPr/>
        <a:lstStyle/>
        <a:p>
          <a:endParaRPr lang="ru-RU"/>
        </a:p>
      </dgm:t>
    </dgm:pt>
    <dgm:pt modelId="{3D949C97-851D-4987-9991-F2F3E9D1C34E}" type="sibTrans" cxnId="{2FFDC41B-E533-4FAF-A54A-AF00D7086B85}">
      <dgm:prSet/>
      <dgm:spPr/>
      <dgm:t>
        <a:bodyPr/>
        <a:lstStyle/>
        <a:p>
          <a:endParaRPr lang="ru-RU"/>
        </a:p>
      </dgm:t>
    </dgm:pt>
    <dgm:pt modelId="{132180F2-328F-4748-8C88-D584B270BAB0}" type="pres">
      <dgm:prSet presAssocID="{0035FF31-90C4-4C41-B3C1-A4A1A9655023}" presName="Name0" presStyleCnt="0">
        <dgm:presLayoutVars>
          <dgm:dir/>
          <dgm:resizeHandles val="exact"/>
        </dgm:presLayoutVars>
      </dgm:prSet>
      <dgm:spPr/>
    </dgm:pt>
    <dgm:pt modelId="{0F388FEC-C470-4B8E-9556-2E6F3F28D6E8}" type="pres">
      <dgm:prSet presAssocID="{044F22F6-1E4E-4A13-A12D-91DD64DB393F}" presName="node" presStyleLbl="node1" presStyleIdx="0" presStyleCnt="4" custScaleY="98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110DB-859E-4754-96FD-76B549414EBD}" type="pres">
      <dgm:prSet presAssocID="{8065811D-4EBC-444D-AB6A-FCE7EB9CCEEC}" presName="sibTrans" presStyleLbl="sibTrans2D1" presStyleIdx="0" presStyleCnt="3"/>
      <dgm:spPr/>
    </dgm:pt>
    <dgm:pt modelId="{0FF7B616-AC9C-486A-90C3-76F28BF27694}" type="pres">
      <dgm:prSet presAssocID="{8065811D-4EBC-444D-AB6A-FCE7EB9CCEEC}" presName="connectorText" presStyleLbl="sibTrans2D1" presStyleIdx="0" presStyleCnt="3"/>
      <dgm:spPr/>
    </dgm:pt>
    <dgm:pt modelId="{8144FD31-EC0D-4E28-BF49-2AE076EF2EEB}" type="pres">
      <dgm:prSet presAssocID="{A3BABCB4-0163-4C80-8BC9-06538F512E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5FE55-5D0A-4EAC-9565-371861CB7C6B}" type="pres">
      <dgm:prSet presAssocID="{D43DB222-2FB5-4797-AD1C-844B7FA370CF}" presName="sibTrans" presStyleLbl="sibTrans2D1" presStyleIdx="1" presStyleCnt="3"/>
      <dgm:spPr/>
    </dgm:pt>
    <dgm:pt modelId="{1A93F783-34F5-4C65-B886-1FEE5B8885BD}" type="pres">
      <dgm:prSet presAssocID="{D43DB222-2FB5-4797-AD1C-844B7FA370CF}" presName="connectorText" presStyleLbl="sibTrans2D1" presStyleIdx="1" presStyleCnt="3"/>
      <dgm:spPr/>
    </dgm:pt>
    <dgm:pt modelId="{03998581-DC81-4C2A-B0A0-439F8690F44A}" type="pres">
      <dgm:prSet presAssocID="{1F1ABEBA-F348-4CC0-95E2-4AE8D963F95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DD4F4-1B6A-4B6C-ABAC-048A795AFBB5}" type="pres">
      <dgm:prSet presAssocID="{3C1FBA41-16DC-4E1F-A177-D49D92DD4528}" presName="sibTrans" presStyleLbl="sibTrans2D1" presStyleIdx="2" presStyleCnt="3"/>
      <dgm:spPr/>
    </dgm:pt>
    <dgm:pt modelId="{7CAD31E6-077A-4C47-B9FE-FD6831A21A73}" type="pres">
      <dgm:prSet presAssocID="{3C1FBA41-16DC-4E1F-A177-D49D92DD4528}" presName="connectorText" presStyleLbl="sibTrans2D1" presStyleIdx="2" presStyleCnt="3"/>
      <dgm:spPr/>
    </dgm:pt>
    <dgm:pt modelId="{7A9DD6F0-575F-496D-AA5B-612C944CFA6E}" type="pres">
      <dgm:prSet presAssocID="{5EAE2378-73F3-4F07-8AD1-793E84B9366A}" presName="node" presStyleLbl="node1" presStyleIdx="3" presStyleCnt="4">
        <dgm:presLayoutVars>
          <dgm:bulletEnabled val="1"/>
        </dgm:presLayoutVars>
      </dgm:prSet>
      <dgm:spPr/>
    </dgm:pt>
  </dgm:ptLst>
  <dgm:cxnLst>
    <dgm:cxn modelId="{106FE27A-5E4C-4445-9DA1-F4F77138E105}" type="presOf" srcId="{1F1ABEBA-F348-4CC0-95E2-4AE8D963F957}" destId="{03998581-DC81-4C2A-B0A0-439F8690F44A}" srcOrd="0" destOrd="0" presId="urn:microsoft.com/office/officeart/2005/8/layout/process1"/>
    <dgm:cxn modelId="{7AAFAA07-1531-4776-9D02-43C28A65AD18}" type="presOf" srcId="{5EAE2378-73F3-4F07-8AD1-793E84B9366A}" destId="{7A9DD6F0-575F-496D-AA5B-612C944CFA6E}" srcOrd="0" destOrd="0" presId="urn:microsoft.com/office/officeart/2005/8/layout/process1"/>
    <dgm:cxn modelId="{460B4FAC-D865-4AA9-9F5E-ECFA8265D378}" srcId="{0035FF31-90C4-4C41-B3C1-A4A1A9655023}" destId="{A3BABCB4-0163-4C80-8BC9-06538F512E9B}" srcOrd="1" destOrd="0" parTransId="{473285B3-73CA-446B-B6C9-6F1B03CBE038}" sibTransId="{D43DB222-2FB5-4797-AD1C-844B7FA370CF}"/>
    <dgm:cxn modelId="{E2372C9B-0E13-4AFE-8529-15113BBFC766}" type="presOf" srcId="{044F22F6-1E4E-4A13-A12D-91DD64DB393F}" destId="{0F388FEC-C470-4B8E-9556-2E6F3F28D6E8}" srcOrd="0" destOrd="0" presId="urn:microsoft.com/office/officeart/2005/8/layout/process1"/>
    <dgm:cxn modelId="{7808689B-AB59-4C71-BBD3-7E8B2419D9D7}" type="presOf" srcId="{3C1FBA41-16DC-4E1F-A177-D49D92DD4528}" destId="{B06DD4F4-1B6A-4B6C-ABAC-048A795AFBB5}" srcOrd="0" destOrd="0" presId="urn:microsoft.com/office/officeart/2005/8/layout/process1"/>
    <dgm:cxn modelId="{B4700D67-85CA-4271-B2D5-3C84A9BDF8B3}" type="presOf" srcId="{D43DB222-2FB5-4797-AD1C-844B7FA370CF}" destId="{1A93F783-34F5-4C65-B886-1FEE5B8885BD}" srcOrd="1" destOrd="0" presId="urn:microsoft.com/office/officeart/2005/8/layout/process1"/>
    <dgm:cxn modelId="{91340A96-3369-4C6A-A294-D73CC5A48135}" type="presOf" srcId="{8065811D-4EBC-444D-AB6A-FCE7EB9CCEEC}" destId="{4C1110DB-859E-4754-96FD-76B549414EBD}" srcOrd="0" destOrd="0" presId="urn:microsoft.com/office/officeart/2005/8/layout/process1"/>
    <dgm:cxn modelId="{FD498119-19E3-4120-8145-55FFDE5EE00B}" type="presOf" srcId="{D43DB222-2FB5-4797-AD1C-844B7FA370CF}" destId="{CB35FE55-5D0A-4EAC-9565-371861CB7C6B}" srcOrd="0" destOrd="0" presId="urn:microsoft.com/office/officeart/2005/8/layout/process1"/>
    <dgm:cxn modelId="{F0733FF3-B2F4-4CFB-A695-DC8FF5749C8D}" type="presOf" srcId="{0035FF31-90C4-4C41-B3C1-A4A1A9655023}" destId="{132180F2-328F-4748-8C88-D584B270BAB0}" srcOrd="0" destOrd="0" presId="urn:microsoft.com/office/officeart/2005/8/layout/process1"/>
    <dgm:cxn modelId="{411A759F-48F8-488C-9973-77DAB5316006}" srcId="{0035FF31-90C4-4C41-B3C1-A4A1A9655023}" destId="{044F22F6-1E4E-4A13-A12D-91DD64DB393F}" srcOrd="0" destOrd="0" parTransId="{C4B3E50B-1411-4673-A0C8-15B640157537}" sibTransId="{8065811D-4EBC-444D-AB6A-FCE7EB9CCEEC}"/>
    <dgm:cxn modelId="{05D19344-B9BA-4F83-B43D-722D06640CD1}" type="presOf" srcId="{8065811D-4EBC-444D-AB6A-FCE7EB9CCEEC}" destId="{0FF7B616-AC9C-486A-90C3-76F28BF27694}" srcOrd="1" destOrd="0" presId="urn:microsoft.com/office/officeart/2005/8/layout/process1"/>
    <dgm:cxn modelId="{BEF909A7-24D6-4097-B3E4-0D119D948861}" srcId="{0035FF31-90C4-4C41-B3C1-A4A1A9655023}" destId="{1F1ABEBA-F348-4CC0-95E2-4AE8D963F957}" srcOrd="2" destOrd="0" parTransId="{8825C73D-3766-4B4E-870D-24201BE6F3BD}" sibTransId="{3C1FBA41-16DC-4E1F-A177-D49D92DD4528}"/>
    <dgm:cxn modelId="{2FFDC41B-E533-4FAF-A54A-AF00D7086B85}" srcId="{0035FF31-90C4-4C41-B3C1-A4A1A9655023}" destId="{5EAE2378-73F3-4F07-8AD1-793E84B9366A}" srcOrd="3" destOrd="0" parTransId="{B53F61DD-F247-4B08-9444-7070F5425402}" sibTransId="{3D949C97-851D-4987-9991-F2F3E9D1C34E}"/>
    <dgm:cxn modelId="{7F3E097D-F5C9-4D23-B556-1EBAE6C5A5BC}" type="presOf" srcId="{A3BABCB4-0163-4C80-8BC9-06538F512E9B}" destId="{8144FD31-EC0D-4E28-BF49-2AE076EF2EEB}" srcOrd="0" destOrd="0" presId="urn:microsoft.com/office/officeart/2005/8/layout/process1"/>
    <dgm:cxn modelId="{53DE71E4-7B1A-4EAA-B6A6-D44F5DBDDE9C}" type="presOf" srcId="{3C1FBA41-16DC-4E1F-A177-D49D92DD4528}" destId="{7CAD31E6-077A-4C47-B9FE-FD6831A21A73}" srcOrd="1" destOrd="0" presId="urn:microsoft.com/office/officeart/2005/8/layout/process1"/>
    <dgm:cxn modelId="{9E8CCE50-692A-4BD0-B9E2-FD4658DAE387}" type="presParOf" srcId="{132180F2-328F-4748-8C88-D584B270BAB0}" destId="{0F388FEC-C470-4B8E-9556-2E6F3F28D6E8}" srcOrd="0" destOrd="0" presId="urn:microsoft.com/office/officeart/2005/8/layout/process1"/>
    <dgm:cxn modelId="{AAECF9C6-0738-410A-BF03-BB17102500A7}" type="presParOf" srcId="{132180F2-328F-4748-8C88-D584B270BAB0}" destId="{4C1110DB-859E-4754-96FD-76B549414EBD}" srcOrd="1" destOrd="0" presId="urn:microsoft.com/office/officeart/2005/8/layout/process1"/>
    <dgm:cxn modelId="{BA8419C5-4968-481B-B251-92F6ED98EFD3}" type="presParOf" srcId="{4C1110DB-859E-4754-96FD-76B549414EBD}" destId="{0FF7B616-AC9C-486A-90C3-76F28BF27694}" srcOrd="0" destOrd="0" presId="urn:microsoft.com/office/officeart/2005/8/layout/process1"/>
    <dgm:cxn modelId="{63B6CA88-531E-4D5B-9EAE-704FECB7B7EF}" type="presParOf" srcId="{132180F2-328F-4748-8C88-D584B270BAB0}" destId="{8144FD31-EC0D-4E28-BF49-2AE076EF2EEB}" srcOrd="2" destOrd="0" presId="urn:microsoft.com/office/officeart/2005/8/layout/process1"/>
    <dgm:cxn modelId="{8EC538D0-7135-40A3-9B84-0F481FFB565E}" type="presParOf" srcId="{132180F2-328F-4748-8C88-D584B270BAB0}" destId="{CB35FE55-5D0A-4EAC-9565-371861CB7C6B}" srcOrd="3" destOrd="0" presId="urn:microsoft.com/office/officeart/2005/8/layout/process1"/>
    <dgm:cxn modelId="{601232A1-5AEE-41DD-BC4F-E68A9DC8F35E}" type="presParOf" srcId="{CB35FE55-5D0A-4EAC-9565-371861CB7C6B}" destId="{1A93F783-34F5-4C65-B886-1FEE5B8885BD}" srcOrd="0" destOrd="0" presId="urn:microsoft.com/office/officeart/2005/8/layout/process1"/>
    <dgm:cxn modelId="{DA3F8DF1-509D-4B3B-B30A-DE6B7563EE51}" type="presParOf" srcId="{132180F2-328F-4748-8C88-D584B270BAB0}" destId="{03998581-DC81-4C2A-B0A0-439F8690F44A}" srcOrd="4" destOrd="0" presId="urn:microsoft.com/office/officeart/2005/8/layout/process1"/>
    <dgm:cxn modelId="{DCB2AA39-0127-4E78-83B5-7AF70C118620}" type="presParOf" srcId="{132180F2-328F-4748-8C88-D584B270BAB0}" destId="{B06DD4F4-1B6A-4B6C-ABAC-048A795AFBB5}" srcOrd="5" destOrd="0" presId="urn:microsoft.com/office/officeart/2005/8/layout/process1"/>
    <dgm:cxn modelId="{30E8565E-95A3-4516-A460-08727253F27D}" type="presParOf" srcId="{B06DD4F4-1B6A-4B6C-ABAC-048A795AFBB5}" destId="{7CAD31E6-077A-4C47-B9FE-FD6831A21A73}" srcOrd="0" destOrd="0" presId="urn:microsoft.com/office/officeart/2005/8/layout/process1"/>
    <dgm:cxn modelId="{2737B9CD-7F04-4217-96BE-2FA1C8243434}" type="presParOf" srcId="{132180F2-328F-4748-8C88-D584B270BAB0}" destId="{7A9DD6F0-575F-496D-AA5B-612C944CFA6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35FF31-90C4-4C41-B3C1-A4A1A9655023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044F22F6-1E4E-4A13-A12D-91DD64DB393F}">
      <dgm:prSet phldrT="[Текст]"/>
      <dgm:spPr/>
      <dgm:t>
        <a:bodyPr/>
        <a:lstStyle/>
        <a:p>
          <a:r>
            <a:rPr lang="ru-RU" dirty="0" smtClean="0"/>
            <a:t>Вставляй видео, звук</a:t>
          </a:r>
          <a:endParaRPr lang="ru-RU" dirty="0"/>
        </a:p>
      </dgm:t>
    </dgm:pt>
    <dgm:pt modelId="{C4B3E50B-1411-4673-A0C8-15B640157537}" type="parTrans" cxnId="{411A759F-48F8-488C-9973-77DAB5316006}">
      <dgm:prSet/>
      <dgm:spPr/>
      <dgm:t>
        <a:bodyPr/>
        <a:lstStyle/>
        <a:p>
          <a:endParaRPr lang="ru-RU"/>
        </a:p>
      </dgm:t>
    </dgm:pt>
    <dgm:pt modelId="{8065811D-4EBC-444D-AB6A-FCE7EB9CCEEC}" type="sibTrans" cxnId="{411A759F-48F8-488C-9973-77DAB5316006}">
      <dgm:prSet/>
      <dgm:spPr/>
      <dgm:t>
        <a:bodyPr/>
        <a:lstStyle/>
        <a:p>
          <a:endParaRPr lang="ru-RU"/>
        </a:p>
      </dgm:t>
    </dgm:pt>
    <dgm:pt modelId="{1F1ABEBA-F348-4CC0-95E2-4AE8D963F957}">
      <dgm:prSet phldrT="[Текст]"/>
      <dgm:spPr/>
      <dgm:t>
        <a:bodyPr/>
        <a:lstStyle/>
        <a:p>
          <a:r>
            <a:rPr lang="ru-RU" dirty="0" smtClean="0"/>
            <a:t>Сохраняй и публикуй</a:t>
          </a:r>
          <a:endParaRPr lang="ru-RU" dirty="0"/>
        </a:p>
      </dgm:t>
    </dgm:pt>
    <dgm:pt modelId="{8825C73D-3766-4B4E-870D-24201BE6F3BD}" type="parTrans" cxnId="{BEF909A7-24D6-4097-B3E4-0D119D948861}">
      <dgm:prSet/>
      <dgm:spPr/>
      <dgm:t>
        <a:bodyPr/>
        <a:lstStyle/>
        <a:p>
          <a:endParaRPr lang="ru-RU"/>
        </a:p>
      </dgm:t>
    </dgm:pt>
    <dgm:pt modelId="{3C1FBA41-16DC-4E1F-A177-D49D92DD4528}" type="sibTrans" cxnId="{BEF909A7-24D6-4097-B3E4-0D119D948861}">
      <dgm:prSet/>
      <dgm:spPr/>
      <dgm:t>
        <a:bodyPr/>
        <a:lstStyle/>
        <a:p>
          <a:endParaRPr lang="ru-RU"/>
        </a:p>
      </dgm:t>
    </dgm:pt>
    <dgm:pt modelId="{A3BABCB4-0163-4C80-8BC9-06538F512E9B}">
      <dgm:prSet/>
      <dgm:spPr/>
      <dgm:t>
        <a:bodyPr/>
        <a:lstStyle/>
        <a:p>
          <a:r>
            <a:rPr lang="ru-RU" dirty="0" smtClean="0"/>
            <a:t>Вставляй информативные метки, анимацию</a:t>
          </a:r>
          <a:endParaRPr lang="ru-RU" dirty="0"/>
        </a:p>
      </dgm:t>
    </dgm:pt>
    <dgm:pt modelId="{473285B3-73CA-446B-B6C9-6F1B03CBE038}" type="parTrans" cxnId="{460B4FAC-D865-4AA9-9F5E-ECFA8265D378}">
      <dgm:prSet/>
      <dgm:spPr/>
      <dgm:t>
        <a:bodyPr/>
        <a:lstStyle/>
        <a:p>
          <a:endParaRPr lang="ru-RU"/>
        </a:p>
      </dgm:t>
    </dgm:pt>
    <dgm:pt modelId="{D43DB222-2FB5-4797-AD1C-844B7FA370CF}" type="sibTrans" cxnId="{460B4FAC-D865-4AA9-9F5E-ECFA8265D378}">
      <dgm:prSet/>
      <dgm:spPr/>
      <dgm:t>
        <a:bodyPr/>
        <a:lstStyle/>
        <a:p>
          <a:endParaRPr lang="ru-RU"/>
        </a:p>
      </dgm:t>
    </dgm:pt>
    <dgm:pt modelId="{5EAE2378-73F3-4F07-8AD1-793E84B9366A}">
      <dgm:prSet/>
      <dgm:spPr/>
      <dgm:t>
        <a:bodyPr/>
        <a:lstStyle/>
        <a:p>
          <a:r>
            <a:rPr lang="ru-RU" dirty="0" smtClean="0"/>
            <a:t>Используй свой продукт офлайн и онлайн</a:t>
          </a:r>
          <a:endParaRPr lang="ru-RU" dirty="0"/>
        </a:p>
      </dgm:t>
    </dgm:pt>
    <dgm:pt modelId="{B53F61DD-F247-4B08-9444-7070F5425402}" type="parTrans" cxnId="{2FFDC41B-E533-4FAF-A54A-AF00D7086B85}">
      <dgm:prSet/>
      <dgm:spPr/>
      <dgm:t>
        <a:bodyPr/>
        <a:lstStyle/>
        <a:p>
          <a:endParaRPr lang="ru-RU"/>
        </a:p>
      </dgm:t>
    </dgm:pt>
    <dgm:pt modelId="{3D949C97-851D-4987-9991-F2F3E9D1C34E}" type="sibTrans" cxnId="{2FFDC41B-E533-4FAF-A54A-AF00D7086B85}">
      <dgm:prSet/>
      <dgm:spPr/>
      <dgm:t>
        <a:bodyPr/>
        <a:lstStyle/>
        <a:p>
          <a:endParaRPr lang="ru-RU"/>
        </a:p>
      </dgm:t>
    </dgm:pt>
    <dgm:pt modelId="{132180F2-328F-4748-8C88-D584B270BAB0}" type="pres">
      <dgm:prSet presAssocID="{0035FF31-90C4-4C41-B3C1-A4A1A9655023}" presName="Name0" presStyleCnt="0">
        <dgm:presLayoutVars>
          <dgm:dir/>
          <dgm:resizeHandles val="exact"/>
        </dgm:presLayoutVars>
      </dgm:prSet>
      <dgm:spPr/>
    </dgm:pt>
    <dgm:pt modelId="{0F388FEC-C470-4B8E-9556-2E6F3F28D6E8}" type="pres">
      <dgm:prSet presAssocID="{044F22F6-1E4E-4A13-A12D-91DD64DB393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110DB-859E-4754-96FD-76B549414EBD}" type="pres">
      <dgm:prSet presAssocID="{8065811D-4EBC-444D-AB6A-FCE7EB9CCEEC}" presName="sibTrans" presStyleLbl="sibTrans2D1" presStyleIdx="0" presStyleCnt="3"/>
      <dgm:spPr/>
    </dgm:pt>
    <dgm:pt modelId="{0FF7B616-AC9C-486A-90C3-76F28BF27694}" type="pres">
      <dgm:prSet presAssocID="{8065811D-4EBC-444D-AB6A-FCE7EB9CCEEC}" presName="connectorText" presStyleLbl="sibTrans2D1" presStyleIdx="0" presStyleCnt="3"/>
      <dgm:spPr/>
    </dgm:pt>
    <dgm:pt modelId="{8144FD31-EC0D-4E28-BF49-2AE076EF2EEB}" type="pres">
      <dgm:prSet presAssocID="{A3BABCB4-0163-4C80-8BC9-06538F512E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5FE55-5D0A-4EAC-9565-371861CB7C6B}" type="pres">
      <dgm:prSet presAssocID="{D43DB222-2FB5-4797-AD1C-844B7FA370CF}" presName="sibTrans" presStyleLbl="sibTrans2D1" presStyleIdx="1" presStyleCnt="3"/>
      <dgm:spPr/>
    </dgm:pt>
    <dgm:pt modelId="{1A93F783-34F5-4C65-B886-1FEE5B8885BD}" type="pres">
      <dgm:prSet presAssocID="{D43DB222-2FB5-4797-AD1C-844B7FA370CF}" presName="connectorText" presStyleLbl="sibTrans2D1" presStyleIdx="1" presStyleCnt="3"/>
      <dgm:spPr/>
    </dgm:pt>
    <dgm:pt modelId="{03998581-DC81-4C2A-B0A0-439F8690F44A}" type="pres">
      <dgm:prSet presAssocID="{1F1ABEBA-F348-4CC0-95E2-4AE8D963F95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DD4F4-1B6A-4B6C-ABAC-048A795AFBB5}" type="pres">
      <dgm:prSet presAssocID="{3C1FBA41-16DC-4E1F-A177-D49D92DD4528}" presName="sibTrans" presStyleLbl="sibTrans2D1" presStyleIdx="2" presStyleCnt="3"/>
      <dgm:spPr/>
    </dgm:pt>
    <dgm:pt modelId="{7CAD31E6-077A-4C47-B9FE-FD6831A21A73}" type="pres">
      <dgm:prSet presAssocID="{3C1FBA41-16DC-4E1F-A177-D49D92DD4528}" presName="connectorText" presStyleLbl="sibTrans2D1" presStyleIdx="2" presStyleCnt="3"/>
      <dgm:spPr/>
    </dgm:pt>
    <dgm:pt modelId="{7A9DD6F0-575F-496D-AA5B-612C944CFA6E}" type="pres">
      <dgm:prSet presAssocID="{5EAE2378-73F3-4F07-8AD1-793E84B936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08689B-AB59-4C71-BBD3-7E8B2419D9D7}" type="presOf" srcId="{3C1FBA41-16DC-4E1F-A177-D49D92DD4528}" destId="{B06DD4F4-1B6A-4B6C-ABAC-048A795AFBB5}" srcOrd="0" destOrd="0" presId="urn:microsoft.com/office/officeart/2005/8/layout/process1"/>
    <dgm:cxn modelId="{53DE71E4-7B1A-4EAA-B6A6-D44F5DBDDE9C}" type="presOf" srcId="{3C1FBA41-16DC-4E1F-A177-D49D92DD4528}" destId="{7CAD31E6-077A-4C47-B9FE-FD6831A21A73}" srcOrd="1" destOrd="0" presId="urn:microsoft.com/office/officeart/2005/8/layout/process1"/>
    <dgm:cxn modelId="{05D19344-B9BA-4F83-B43D-722D06640CD1}" type="presOf" srcId="{8065811D-4EBC-444D-AB6A-FCE7EB9CCEEC}" destId="{0FF7B616-AC9C-486A-90C3-76F28BF27694}" srcOrd="1" destOrd="0" presId="urn:microsoft.com/office/officeart/2005/8/layout/process1"/>
    <dgm:cxn modelId="{BEF909A7-24D6-4097-B3E4-0D119D948861}" srcId="{0035FF31-90C4-4C41-B3C1-A4A1A9655023}" destId="{1F1ABEBA-F348-4CC0-95E2-4AE8D963F957}" srcOrd="2" destOrd="0" parTransId="{8825C73D-3766-4B4E-870D-24201BE6F3BD}" sibTransId="{3C1FBA41-16DC-4E1F-A177-D49D92DD4528}"/>
    <dgm:cxn modelId="{FD498119-19E3-4120-8145-55FFDE5EE00B}" type="presOf" srcId="{D43DB222-2FB5-4797-AD1C-844B7FA370CF}" destId="{CB35FE55-5D0A-4EAC-9565-371861CB7C6B}" srcOrd="0" destOrd="0" presId="urn:microsoft.com/office/officeart/2005/8/layout/process1"/>
    <dgm:cxn modelId="{2FFDC41B-E533-4FAF-A54A-AF00D7086B85}" srcId="{0035FF31-90C4-4C41-B3C1-A4A1A9655023}" destId="{5EAE2378-73F3-4F07-8AD1-793E84B9366A}" srcOrd="3" destOrd="0" parTransId="{B53F61DD-F247-4B08-9444-7070F5425402}" sibTransId="{3D949C97-851D-4987-9991-F2F3E9D1C34E}"/>
    <dgm:cxn modelId="{460B4FAC-D865-4AA9-9F5E-ECFA8265D378}" srcId="{0035FF31-90C4-4C41-B3C1-A4A1A9655023}" destId="{A3BABCB4-0163-4C80-8BC9-06538F512E9B}" srcOrd="1" destOrd="0" parTransId="{473285B3-73CA-446B-B6C9-6F1B03CBE038}" sibTransId="{D43DB222-2FB5-4797-AD1C-844B7FA370CF}"/>
    <dgm:cxn modelId="{411A759F-48F8-488C-9973-77DAB5316006}" srcId="{0035FF31-90C4-4C41-B3C1-A4A1A9655023}" destId="{044F22F6-1E4E-4A13-A12D-91DD64DB393F}" srcOrd="0" destOrd="0" parTransId="{C4B3E50B-1411-4673-A0C8-15B640157537}" sibTransId="{8065811D-4EBC-444D-AB6A-FCE7EB9CCEEC}"/>
    <dgm:cxn modelId="{7F3E097D-F5C9-4D23-B556-1EBAE6C5A5BC}" type="presOf" srcId="{A3BABCB4-0163-4C80-8BC9-06538F512E9B}" destId="{8144FD31-EC0D-4E28-BF49-2AE076EF2EEB}" srcOrd="0" destOrd="0" presId="urn:microsoft.com/office/officeart/2005/8/layout/process1"/>
    <dgm:cxn modelId="{E2372C9B-0E13-4AFE-8529-15113BBFC766}" type="presOf" srcId="{044F22F6-1E4E-4A13-A12D-91DD64DB393F}" destId="{0F388FEC-C470-4B8E-9556-2E6F3F28D6E8}" srcOrd="0" destOrd="0" presId="urn:microsoft.com/office/officeart/2005/8/layout/process1"/>
    <dgm:cxn modelId="{106FE27A-5E4C-4445-9DA1-F4F77138E105}" type="presOf" srcId="{1F1ABEBA-F348-4CC0-95E2-4AE8D963F957}" destId="{03998581-DC81-4C2A-B0A0-439F8690F44A}" srcOrd="0" destOrd="0" presId="urn:microsoft.com/office/officeart/2005/8/layout/process1"/>
    <dgm:cxn modelId="{B4700D67-85CA-4271-B2D5-3C84A9BDF8B3}" type="presOf" srcId="{D43DB222-2FB5-4797-AD1C-844B7FA370CF}" destId="{1A93F783-34F5-4C65-B886-1FEE5B8885BD}" srcOrd="1" destOrd="0" presId="urn:microsoft.com/office/officeart/2005/8/layout/process1"/>
    <dgm:cxn modelId="{F0733FF3-B2F4-4CFB-A695-DC8FF5749C8D}" type="presOf" srcId="{0035FF31-90C4-4C41-B3C1-A4A1A9655023}" destId="{132180F2-328F-4748-8C88-D584B270BAB0}" srcOrd="0" destOrd="0" presId="urn:microsoft.com/office/officeart/2005/8/layout/process1"/>
    <dgm:cxn modelId="{7AAFAA07-1531-4776-9D02-43C28A65AD18}" type="presOf" srcId="{5EAE2378-73F3-4F07-8AD1-793E84B9366A}" destId="{7A9DD6F0-575F-496D-AA5B-612C944CFA6E}" srcOrd="0" destOrd="0" presId="urn:microsoft.com/office/officeart/2005/8/layout/process1"/>
    <dgm:cxn modelId="{91340A96-3369-4C6A-A294-D73CC5A48135}" type="presOf" srcId="{8065811D-4EBC-444D-AB6A-FCE7EB9CCEEC}" destId="{4C1110DB-859E-4754-96FD-76B549414EBD}" srcOrd="0" destOrd="0" presId="urn:microsoft.com/office/officeart/2005/8/layout/process1"/>
    <dgm:cxn modelId="{9E8CCE50-692A-4BD0-B9E2-FD4658DAE387}" type="presParOf" srcId="{132180F2-328F-4748-8C88-D584B270BAB0}" destId="{0F388FEC-C470-4B8E-9556-2E6F3F28D6E8}" srcOrd="0" destOrd="0" presId="urn:microsoft.com/office/officeart/2005/8/layout/process1"/>
    <dgm:cxn modelId="{AAECF9C6-0738-410A-BF03-BB17102500A7}" type="presParOf" srcId="{132180F2-328F-4748-8C88-D584B270BAB0}" destId="{4C1110DB-859E-4754-96FD-76B549414EBD}" srcOrd="1" destOrd="0" presId="urn:microsoft.com/office/officeart/2005/8/layout/process1"/>
    <dgm:cxn modelId="{BA8419C5-4968-481B-B251-92F6ED98EFD3}" type="presParOf" srcId="{4C1110DB-859E-4754-96FD-76B549414EBD}" destId="{0FF7B616-AC9C-486A-90C3-76F28BF27694}" srcOrd="0" destOrd="0" presId="urn:microsoft.com/office/officeart/2005/8/layout/process1"/>
    <dgm:cxn modelId="{63B6CA88-531E-4D5B-9EAE-704FECB7B7EF}" type="presParOf" srcId="{132180F2-328F-4748-8C88-D584B270BAB0}" destId="{8144FD31-EC0D-4E28-BF49-2AE076EF2EEB}" srcOrd="2" destOrd="0" presId="urn:microsoft.com/office/officeart/2005/8/layout/process1"/>
    <dgm:cxn modelId="{8EC538D0-7135-40A3-9B84-0F481FFB565E}" type="presParOf" srcId="{132180F2-328F-4748-8C88-D584B270BAB0}" destId="{CB35FE55-5D0A-4EAC-9565-371861CB7C6B}" srcOrd="3" destOrd="0" presId="urn:microsoft.com/office/officeart/2005/8/layout/process1"/>
    <dgm:cxn modelId="{601232A1-5AEE-41DD-BC4F-E68A9DC8F35E}" type="presParOf" srcId="{CB35FE55-5D0A-4EAC-9565-371861CB7C6B}" destId="{1A93F783-34F5-4C65-B886-1FEE5B8885BD}" srcOrd="0" destOrd="0" presId="urn:microsoft.com/office/officeart/2005/8/layout/process1"/>
    <dgm:cxn modelId="{DA3F8DF1-509D-4B3B-B30A-DE6B7563EE51}" type="presParOf" srcId="{132180F2-328F-4748-8C88-D584B270BAB0}" destId="{03998581-DC81-4C2A-B0A0-439F8690F44A}" srcOrd="4" destOrd="0" presId="urn:microsoft.com/office/officeart/2005/8/layout/process1"/>
    <dgm:cxn modelId="{DCB2AA39-0127-4E78-83B5-7AF70C118620}" type="presParOf" srcId="{132180F2-328F-4748-8C88-D584B270BAB0}" destId="{B06DD4F4-1B6A-4B6C-ABAC-048A795AFBB5}" srcOrd="5" destOrd="0" presId="urn:microsoft.com/office/officeart/2005/8/layout/process1"/>
    <dgm:cxn modelId="{30E8565E-95A3-4516-A460-08727253F27D}" type="presParOf" srcId="{B06DD4F4-1B6A-4B6C-ABAC-048A795AFBB5}" destId="{7CAD31E6-077A-4C47-B9FE-FD6831A21A73}" srcOrd="0" destOrd="0" presId="urn:microsoft.com/office/officeart/2005/8/layout/process1"/>
    <dgm:cxn modelId="{2737B9CD-7F04-4217-96BE-2FA1C8243434}" type="presParOf" srcId="{132180F2-328F-4748-8C88-D584B270BAB0}" destId="{7A9DD6F0-575F-496D-AA5B-612C944CFA6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F6A24-1259-402B-BC19-DAEE85C8B20E}">
      <dsp:nvSpPr>
        <dsp:cNvPr id="0" name=""/>
        <dsp:cNvSpPr/>
      </dsp:nvSpPr>
      <dsp:spPr>
        <a:xfrm rot="10800000">
          <a:off x="1588142" y="9522"/>
          <a:ext cx="5681644" cy="665932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65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Проводится вне класса, школы</a:t>
          </a:r>
          <a:endParaRPr lang="ru-RU" sz="1800" kern="1200" dirty="0"/>
        </a:p>
      </dsp:txBody>
      <dsp:txXfrm rot="10800000">
        <a:off x="1754625" y="9522"/>
        <a:ext cx="5515161" cy="665932"/>
      </dsp:txXfrm>
    </dsp:sp>
    <dsp:sp modelId="{4A87EF7A-525D-4332-B4DC-87BA9A1791BD}">
      <dsp:nvSpPr>
        <dsp:cNvPr id="0" name=""/>
        <dsp:cNvSpPr/>
      </dsp:nvSpPr>
      <dsp:spPr>
        <a:xfrm>
          <a:off x="1264607" y="199"/>
          <a:ext cx="665932" cy="66593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B8AA9-AF6E-441D-ADA6-958D90C05581}">
      <dsp:nvSpPr>
        <dsp:cNvPr id="0" name=""/>
        <dsp:cNvSpPr/>
      </dsp:nvSpPr>
      <dsp:spPr>
        <a:xfrm rot="10800000">
          <a:off x="1597574" y="853852"/>
          <a:ext cx="5681644" cy="665932"/>
        </a:xfrm>
        <a:prstGeom prst="homePlat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65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имеет строгого ограничения по времени</a:t>
          </a:r>
          <a:endParaRPr lang="ru-RU" sz="1800" kern="1200" dirty="0"/>
        </a:p>
      </dsp:txBody>
      <dsp:txXfrm rot="10800000">
        <a:off x="1764057" y="853852"/>
        <a:ext cx="5515161" cy="665932"/>
      </dsp:txXfrm>
    </dsp:sp>
    <dsp:sp modelId="{D8B4A677-4B98-49AB-B15D-B2542E22A82F}">
      <dsp:nvSpPr>
        <dsp:cNvPr id="0" name=""/>
        <dsp:cNvSpPr/>
      </dsp:nvSpPr>
      <dsp:spPr>
        <a:xfrm>
          <a:off x="1264607" y="853852"/>
          <a:ext cx="665932" cy="66593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898CA-A85C-441B-8E58-AD6D3020B349}">
      <dsp:nvSpPr>
        <dsp:cNvPr id="0" name=""/>
        <dsp:cNvSpPr/>
      </dsp:nvSpPr>
      <dsp:spPr>
        <a:xfrm rot="10800000">
          <a:off x="1597574" y="1707505"/>
          <a:ext cx="5681644" cy="665932"/>
        </a:xfrm>
        <a:prstGeom prst="homePlat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65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Может проводится не учителем</a:t>
          </a:r>
          <a:endParaRPr lang="ru-RU" sz="1800" kern="1200" dirty="0"/>
        </a:p>
      </dsp:txBody>
      <dsp:txXfrm rot="10800000">
        <a:off x="1764057" y="1707505"/>
        <a:ext cx="5515161" cy="665932"/>
      </dsp:txXfrm>
    </dsp:sp>
    <dsp:sp modelId="{DBAA2F59-C32E-4033-A70C-03021199C2E6}">
      <dsp:nvSpPr>
        <dsp:cNvPr id="0" name=""/>
        <dsp:cNvSpPr/>
      </dsp:nvSpPr>
      <dsp:spPr>
        <a:xfrm>
          <a:off x="1264607" y="1707505"/>
          <a:ext cx="665932" cy="66593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0815F2-816A-4981-98E1-D674131CCEC7}">
      <dsp:nvSpPr>
        <dsp:cNvPr id="0" name=""/>
        <dsp:cNvSpPr/>
      </dsp:nvSpPr>
      <dsp:spPr>
        <a:xfrm rot="10800000">
          <a:off x="1597574" y="2561157"/>
          <a:ext cx="5681644" cy="665932"/>
        </a:xfrm>
        <a:prstGeom prst="homePlat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65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Составна</a:t>
          </a:r>
          <a:r>
            <a:rPr lang="ru-RU" sz="1800" kern="1200" dirty="0" smtClean="0"/>
            <a:t> экскурсии может отличаться от состава класса </a:t>
          </a:r>
          <a:endParaRPr lang="ru-RU" sz="1800" kern="1200" dirty="0"/>
        </a:p>
      </dsp:txBody>
      <dsp:txXfrm rot="10800000">
        <a:off x="1764057" y="2561157"/>
        <a:ext cx="5515161" cy="665932"/>
      </dsp:txXfrm>
    </dsp:sp>
    <dsp:sp modelId="{785BA2B4-E118-4839-8A63-02FD59E368F8}">
      <dsp:nvSpPr>
        <dsp:cNvPr id="0" name=""/>
        <dsp:cNvSpPr/>
      </dsp:nvSpPr>
      <dsp:spPr>
        <a:xfrm>
          <a:off x="1264607" y="2561157"/>
          <a:ext cx="665932" cy="66593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88FEC-C470-4B8E-9556-2E6F3F28D6E8}">
      <dsp:nvSpPr>
        <dsp:cNvPr id="0" name=""/>
        <dsp:cNvSpPr/>
      </dsp:nvSpPr>
      <dsp:spPr>
        <a:xfrm>
          <a:off x="3833" y="1443386"/>
          <a:ext cx="1676013" cy="11772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Переходи по ссылке </a:t>
          </a:r>
          <a:r>
            <a:rPr lang="en-US" sz="1600" kern="1200" dirty="0" smtClean="0"/>
            <a:t>https://genial.ly/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38313" y="1477866"/>
        <a:ext cx="1607053" cy="1108266"/>
      </dsp:txXfrm>
    </dsp:sp>
    <dsp:sp modelId="{4C1110DB-859E-4754-96FD-76B549414EBD}">
      <dsp:nvSpPr>
        <dsp:cNvPr id="0" name=""/>
        <dsp:cNvSpPr/>
      </dsp:nvSpPr>
      <dsp:spPr>
        <a:xfrm>
          <a:off x="1847447" y="1824174"/>
          <a:ext cx="355314" cy="415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847447" y="1907304"/>
        <a:ext cx="248720" cy="249391"/>
      </dsp:txXfrm>
    </dsp:sp>
    <dsp:sp modelId="{8144FD31-EC0D-4E28-BF49-2AE076EF2EEB}">
      <dsp:nvSpPr>
        <dsp:cNvPr id="0" name=""/>
        <dsp:cNvSpPr/>
      </dsp:nvSpPr>
      <dsp:spPr>
        <a:xfrm>
          <a:off x="2350251" y="1434920"/>
          <a:ext cx="1676013" cy="1194159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Создай свой аккаунт</a:t>
          </a:r>
          <a:endParaRPr lang="ru-RU" sz="1600" kern="1200" dirty="0"/>
        </a:p>
      </dsp:txBody>
      <dsp:txXfrm>
        <a:off x="2385227" y="1469896"/>
        <a:ext cx="1606061" cy="1124207"/>
      </dsp:txXfrm>
    </dsp:sp>
    <dsp:sp modelId="{CB35FE55-5D0A-4EAC-9565-371861CB7C6B}">
      <dsp:nvSpPr>
        <dsp:cNvPr id="0" name=""/>
        <dsp:cNvSpPr/>
      </dsp:nvSpPr>
      <dsp:spPr>
        <a:xfrm>
          <a:off x="4193866" y="1824174"/>
          <a:ext cx="355314" cy="415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193866" y="1907304"/>
        <a:ext cx="248720" cy="249391"/>
      </dsp:txXfrm>
    </dsp:sp>
    <dsp:sp modelId="{03998581-DC81-4C2A-B0A0-439F8690F44A}">
      <dsp:nvSpPr>
        <dsp:cNvPr id="0" name=""/>
        <dsp:cNvSpPr/>
      </dsp:nvSpPr>
      <dsp:spPr>
        <a:xfrm>
          <a:off x="4696670" y="1434920"/>
          <a:ext cx="1676013" cy="1194159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Выбери тип проекта, шаблон</a:t>
          </a:r>
          <a:endParaRPr lang="ru-RU" sz="1600" kern="1200" dirty="0"/>
        </a:p>
      </dsp:txBody>
      <dsp:txXfrm>
        <a:off x="4731646" y="1469896"/>
        <a:ext cx="1606061" cy="1124207"/>
      </dsp:txXfrm>
    </dsp:sp>
    <dsp:sp modelId="{B06DD4F4-1B6A-4B6C-ABAC-048A795AFBB5}">
      <dsp:nvSpPr>
        <dsp:cNvPr id="0" name=""/>
        <dsp:cNvSpPr/>
      </dsp:nvSpPr>
      <dsp:spPr>
        <a:xfrm>
          <a:off x="6540285" y="1824174"/>
          <a:ext cx="355314" cy="415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540285" y="1907304"/>
        <a:ext cx="248720" cy="249391"/>
      </dsp:txXfrm>
    </dsp:sp>
    <dsp:sp modelId="{7A9DD6F0-575F-496D-AA5B-612C944CFA6E}">
      <dsp:nvSpPr>
        <dsp:cNvPr id="0" name=""/>
        <dsp:cNvSpPr/>
      </dsp:nvSpPr>
      <dsp:spPr>
        <a:xfrm>
          <a:off x="7043089" y="1434920"/>
          <a:ext cx="1676013" cy="1194159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Вставляй текст, изображения, подбирай фон</a:t>
          </a:r>
          <a:endParaRPr lang="ru-RU" sz="1600" kern="1200" dirty="0"/>
        </a:p>
      </dsp:txBody>
      <dsp:txXfrm>
        <a:off x="7078065" y="1469896"/>
        <a:ext cx="1606061" cy="1124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88FEC-C470-4B8E-9556-2E6F3F28D6E8}">
      <dsp:nvSpPr>
        <dsp:cNvPr id="0" name=""/>
        <dsp:cNvSpPr/>
      </dsp:nvSpPr>
      <dsp:spPr>
        <a:xfrm>
          <a:off x="3833" y="1482058"/>
          <a:ext cx="1676013" cy="10998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Вставляй видео, звук</a:t>
          </a:r>
          <a:endParaRPr lang="ru-RU" sz="1600" kern="1200" dirty="0"/>
        </a:p>
      </dsp:txBody>
      <dsp:txXfrm>
        <a:off x="36047" y="1514272"/>
        <a:ext cx="1611585" cy="1035455"/>
      </dsp:txXfrm>
    </dsp:sp>
    <dsp:sp modelId="{4C1110DB-859E-4754-96FD-76B549414EBD}">
      <dsp:nvSpPr>
        <dsp:cNvPr id="0" name=""/>
        <dsp:cNvSpPr/>
      </dsp:nvSpPr>
      <dsp:spPr>
        <a:xfrm>
          <a:off x="1847447" y="1824174"/>
          <a:ext cx="355314" cy="415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847447" y="1907304"/>
        <a:ext cx="248720" cy="249391"/>
      </dsp:txXfrm>
    </dsp:sp>
    <dsp:sp modelId="{8144FD31-EC0D-4E28-BF49-2AE076EF2EEB}">
      <dsp:nvSpPr>
        <dsp:cNvPr id="0" name=""/>
        <dsp:cNvSpPr/>
      </dsp:nvSpPr>
      <dsp:spPr>
        <a:xfrm>
          <a:off x="2350251" y="1482058"/>
          <a:ext cx="1676013" cy="1099883"/>
        </a:xfrm>
        <a:prstGeom prst="roundRect">
          <a:avLst>
            <a:gd name="adj" fmla="val 1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Вставляй информативные метки, анимацию</a:t>
          </a:r>
          <a:endParaRPr lang="ru-RU" sz="1600" kern="1200" dirty="0"/>
        </a:p>
      </dsp:txBody>
      <dsp:txXfrm>
        <a:off x="2382465" y="1514272"/>
        <a:ext cx="1611585" cy="1035455"/>
      </dsp:txXfrm>
    </dsp:sp>
    <dsp:sp modelId="{CB35FE55-5D0A-4EAC-9565-371861CB7C6B}">
      <dsp:nvSpPr>
        <dsp:cNvPr id="0" name=""/>
        <dsp:cNvSpPr/>
      </dsp:nvSpPr>
      <dsp:spPr>
        <a:xfrm>
          <a:off x="4193866" y="1824174"/>
          <a:ext cx="355314" cy="415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193866" y="1907304"/>
        <a:ext cx="248720" cy="249391"/>
      </dsp:txXfrm>
    </dsp:sp>
    <dsp:sp modelId="{03998581-DC81-4C2A-B0A0-439F8690F44A}">
      <dsp:nvSpPr>
        <dsp:cNvPr id="0" name=""/>
        <dsp:cNvSpPr/>
      </dsp:nvSpPr>
      <dsp:spPr>
        <a:xfrm>
          <a:off x="4696670" y="1482058"/>
          <a:ext cx="1676013" cy="1099883"/>
        </a:xfrm>
        <a:prstGeom prst="roundRect">
          <a:avLst>
            <a:gd name="adj" fmla="val 1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Сохраняй и публикуй</a:t>
          </a:r>
          <a:endParaRPr lang="ru-RU" sz="1600" kern="1200" dirty="0"/>
        </a:p>
      </dsp:txBody>
      <dsp:txXfrm>
        <a:off x="4728884" y="1514272"/>
        <a:ext cx="1611585" cy="1035455"/>
      </dsp:txXfrm>
    </dsp:sp>
    <dsp:sp modelId="{B06DD4F4-1B6A-4B6C-ABAC-048A795AFBB5}">
      <dsp:nvSpPr>
        <dsp:cNvPr id="0" name=""/>
        <dsp:cNvSpPr/>
      </dsp:nvSpPr>
      <dsp:spPr>
        <a:xfrm>
          <a:off x="6540285" y="1824174"/>
          <a:ext cx="355314" cy="415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540285" y="1907304"/>
        <a:ext cx="248720" cy="249391"/>
      </dsp:txXfrm>
    </dsp:sp>
    <dsp:sp modelId="{7A9DD6F0-575F-496D-AA5B-612C944CFA6E}">
      <dsp:nvSpPr>
        <dsp:cNvPr id="0" name=""/>
        <dsp:cNvSpPr/>
      </dsp:nvSpPr>
      <dsp:spPr>
        <a:xfrm>
          <a:off x="7043089" y="1482058"/>
          <a:ext cx="1676013" cy="1099883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Используй свой продукт офлайн и онлайн</a:t>
          </a:r>
          <a:endParaRPr lang="ru-RU" sz="1600" kern="1200" dirty="0"/>
        </a:p>
      </dsp:txBody>
      <dsp:txXfrm>
        <a:off x="7075303" y="1514272"/>
        <a:ext cx="1611585" cy="1035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5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74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9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68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82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7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0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81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E11-FD17-4C4F-A53A-959A1FF670DE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EFB0-BECB-4BF0-91A8-FC58957AB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3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791" y="207274"/>
            <a:ext cx="850297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«Создание виртуальной экскурсии на платформе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Genially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8791" y="889844"/>
            <a:ext cx="8633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b="1" dirty="0">
                <a:solidFill>
                  <a:srgbClr val="1D212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Виртуальная экскурсия</a:t>
            </a:r>
            <a:r>
              <a:rPr lang="ru-RU" dirty="0">
                <a:solidFill>
                  <a:srgbClr val="1D212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это организационная форма обучения, отличающаяся от реальной экскурсии виртуальным отображением реально существующих </a:t>
            </a:r>
            <a:r>
              <a:rPr lang="ru-RU" dirty="0" smtClean="0">
                <a:solidFill>
                  <a:srgbClr val="1D212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объектов с </a:t>
            </a:r>
            <a:r>
              <a:rPr lang="ru-RU" dirty="0">
                <a:solidFill>
                  <a:srgbClr val="1D212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создания условий для самостоятельного наблюдения, сбора необходимых фактов. </a:t>
            </a:r>
            <a:endParaRPr lang="ru-RU" dirty="0" smtClean="0">
              <a:solidFill>
                <a:srgbClr val="1D212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14453818"/>
              </p:ext>
            </p:extLst>
          </p:nvPr>
        </p:nvGraphicFramePr>
        <p:xfrm>
          <a:off x="0" y="2865567"/>
          <a:ext cx="8543827" cy="3227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47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549" y="668939"/>
            <a:ext cx="4883085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данного сервиса можно создавать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выставки, квизы, квесты,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экскурсии.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Genially — универсальный сервис,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из популярных и современных видов образовательных интернет-технологий. Сервис содержит большое количество разнообразных шаблонов, что позволяет достаточно быстро создавать педагогу электронные образовательные ресурсы.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Genially можно использовать как при традиционном обучении, так и при дистанционном.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8791" y="207274"/>
            <a:ext cx="850297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 сервис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Genially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96" b="96715" l="9903" r="9767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8058" y="1574956"/>
            <a:ext cx="3840843" cy="36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2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85" y="5274844"/>
            <a:ext cx="1427613" cy="1427613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21202899"/>
              </p:ext>
            </p:extLst>
          </p:nvPr>
        </p:nvGraphicFramePr>
        <p:xfrm>
          <a:off x="0" y="-186267"/>
          <a:ext cx="8722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48791" y="207274"/>
            <a:ext cx="850297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действий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79343690"/>
              </p:ext>
            </p:extLst>
          </p:nvPr>
        </p:nvGraphicFramePr>
        <p:xfrm>
          <a:off x="32875" y="2351000"/>
          <a:ext cx="8722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788686" y="1612692"/>
            <a:ext cx="355314" cy="415651"/>
            <a:chOff x="6540285" y="1824174"/>
            <a:chExt cx="355314" cy="415651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6540285" y="1824174"/>
              <a:ext cx="355314" cy="41565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трелка вправо 4"/>
            <p:cNvSpPr txBox="1"/>
            <p:nvPr/>
          </p:nvSpPr>
          <p:spPr>
            <a:xfrm>
              <a:off x="6540285" y="1907304"/>
              <a:ext cx="248720" cy="249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56701" y="5637229"/>
            <a:ext cx="6495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Отсканировав </a:t>
            </a:r>
            <a:r>
              <a:rPr lang="en-US" dirty="0" smtClean="0"/>
              <a:t>QR </a:t>
            </a:r>
            <a:r>
              <a:rPr lang="ru-RU" dirty="0" smtClean="0"/>
              <a:t> код и перейдя по ссылке  Вы сможете подробнее узнать об особенностях работы сервиса  </a:t>
            </a:r>
            <a:r>
              <a:rPr lang="en-US" dirty="0" smtClean="0"/>
              <a:t>Genially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7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160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Самодова Елизавета Сергеевна</dc:creator>
  <cp:lastModifiedBy>Самодова Елизавета Сергеевна</cp:lastModifiedBy>
  <cp:revision>12</cp:revision>
  <dcterms:created xsi:type="dcterms:W3CDTF">2023-09-14T14:21:20Z</dcterms:created>
  <dcterms:modified xsi:type="dcterms:W3CDTF">2023-09-29T13:09:03Z</dcterms:modified>
</cp:coreProperties>
</file>