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7" r:id="rId2"/>
    <p:sldId id="270" r:id="rId3"/>
    <p:sldId id="308" r:id="rId4"/>
    <p:sldId id="261" r:id="rId5"/>
    <p:sldId id="275" r:id="rId6"/>
    <p:sldId id="309" r:id="rId7"/>
    <p:sldId id="310" r:id="rId8"/>
    <p:sldId id="285" r:id="rId9"/>
    <p:sldId id="259" r:id="rId10"/>
    <p:sldId id="312" r:id="rId11"/>
    <p:sldId id="267" r:id="rId12"/>
    <p:sldId id="268" r:id="rId13"/>
    <p:sldId id="276" r:id="rId14"/>
    <p:sldId id="313" r:id="rId15"/>
    <p:sldId id="314" r:id="rId16"/>
    <p:sldId id="31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54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9384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51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38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84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2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4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80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5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6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4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B2732E-72A8-448D-95F8-5FC003C0DCC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35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7541" y="1466604"/>
            <a:ext cx="8382996" cy="286232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3600" b="1" dirty="0">
                <a:latin typeface="Times New Roman"/>
              </a:rPr>
              <a:t>«Использование кейс-метода при обучении детей </a:t>
            </a:r>
            <a:endParaRPr lang="ru-RU" sz="4400" b="1" dirty="0">
              <a:latin typeface="Times New Roman"/>
            </a:endParaRPr>
          </a:p>
          <a:p>
            <a:pPr indent="540385" algn="ctr">
              <a:spcAft>
                <a:spcPts val="0"/>
              </a:spcAft>
            </a:pPr>
            <a:r>
              <a:rPr lang="ru-RU" sz="3600" b="1" dirty="0">
                <a:latin typeface="Times New Roman"/>
              </a:rPr>
              <a:t>старшего дошкольного возраста правилам дорожного движения»</a:t>
            </a:r>
            <a:endParaRPr lang="ru-RU" sz="4400" b="1" dirty="0">
              <a:latin typeface="Times New Roman"/>
            </a:endParaRPr>
          </a:p>
          <a:p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11238" y="5213444"/>
            <a:ext cx="4003342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группы «Ягодка» 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Митрохина Оксана Михайловна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0936" y="50257"/>
            <a:ext cx="8529851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969895" algn="ctr"/>
                <a:tab pos="5940425" algn="r"/>
              </a:tabLst>
            </a:pP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lvl="0"/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«Детский сад «Аленушка» г. Строитель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Яковлевского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городского округа»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247" y="188210"/>
            <a:ext cx="11614245" cy="116955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Воспитатель: </a:t>
            </a:r>
            <a:r>
              <a:rPr lang="ru-RU" dirty="0">
                <a:latin typeface="Times New Roman"/>
                <a:ea typeface="Times New Roman"/>
              </a:rPr>
              <a:t>Верно. Загляните снова в кейс, что вы еще там видите?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Воспитанники:</a:t>
            </a:r>
            <a:r>
              <a:rPr lang="ru-RU" dirty="0">
                <a:latin typeface="Times New Roman"/>
                <a:ea typeface="Times New Roman"/>
              </a:rPr>
              <a:t> Ребусы-картинки.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(Дети отгадывают ребусы).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Воспитатель: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Ответы у вас получились.</a:t>
            </a:r>
            <a:endParaRPr lang="ru-RU" sz="1600" dirty="0">
              <a:latin typeface="Times New Roman"/>
              <a:ea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170" y="2296967"/>
            <a:ext cx="3504731" cy="3463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3561" y="1621095"/>
            <a:ext cx="2464799" cy="4495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9384" y="2296967"/>
            <a:ext cx="3452616" cy="3463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1851" y="1621095"/>
            <a:ext cx="2627533" cy="4495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4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947" y="0"/>
            <a:ext cx="11134725" cy="34163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dirty="0">
                <a:latin typeface="Times New Roman"/>
                <a:ea typeface="Times New Roman"/>
              </a:rPr>
              <a:t>Демонстрация кейс-игр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Воспитатель: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Для детей можно придумать кейс-игру. Для такого кейса используйте легкие, удобные материалы, чтобы их можно было положить в карман.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Предлагаю детям встать в круг и раздаю  им </a:t>
            </a:r>
            <a:r>
              <a:rPr lang="ru-RU" b="1" dirty="0">
                <a:latin typeface="Times New Roman"/>
                <a:ea typeface="Times New Roman"/>
              </a:rPr>
              <a:t>кейс №3</a:t>
            </a:r>
            <a:r>
              <a:rPr lang="ru-RU" dirty="0">
                <a:latin typeface="Times New Roman"/>
                <a:ea typeface="Times New Roman"/>
              </a:rPr>
              <a:t>. Первая кейс-игра «Светофор»,  вторая «Едет, летает, плавает».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Times New Roman"/>
              </a:rPr>
              <a:t>Кейс-игра «Светофор».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Воспитатель: </a:t>
            </a:r>
            <a:r>
              <a:rPr lang="ru-RU" dirty="0">
                <a:latin typeface="Times New Roman"/>
                <a:ea typeface="Times New Roman"/>
              </a:rPr>
              <a:t>Открыв  кейс-игру «Светофор» дети в нём видят красный, желтый и зеленый круги, а также у меня есть фото с вариантами движений. Дети могут посмотреть на фото, совместить с цветами светофора и самостоятельно организовать игровую деятельность. Например, зеленый – ходьба по кругу, желтый – похлопать в ладоши, красный – стой</a:t>
            </a:r>
            <a:r>
              <a:rPr lang="ru-RU">
                <a:latin typeface="Times New Roman"/>
                <a:ea typeface="Times New Roman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ru-RU">
                <a:latin typeface="Times New Roman"/>
                <a:ea typeface="Times New Roman"/>
              </a:rPr>
              <a:t>Ребята </a:t>
            </a:r>
            <a:r>
              <a:rPr lang="ru-RU" dirty="0">
                <a:latin typeface="Times New Roman"/>
                <a:ea typeface="Times New Roman"/>
              </a:rPr>
              <a:t>играют в игру. Я или ведущий-ребёнок показываем поочередно круги светофора, а участники выполняют соответствующее движение.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16319"/>
            <a:ext cx="4367284" cy="3441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818" y="3612309"/>
            <a:ext cx="3915830" cy="2929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4131" y="3416320"/>
            <a:ext cx="3707870" cy="344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2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843" y="0"/>
            <a:ext cx="10953750" cy="34778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FFFF00"/>
                </a:solidFill>
                <a:latin typeface="Times New Roman"/>
                <a:ea typeface="Times New Roman"/>
              </a:rPr>
              <a:t>Кейс-игра «Едет, летает, плавает».</a:t>
            </a:r>
            <a:endParaRPr lang="ru-RU" sz="20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Воспитатель: </a:t>
            </a:r>
            <a:r>
              <a:rPr lang="ru-RU" sz="2000" dirty="0">
                <a:latin typeface="Times New Roman"/>
                <a:ea typeface="Times New Roman"/>
              </a:rPr>
              <a:t>Предлагаю открыть </a:t>
            </a:r>
            <a:r>
              <a:rPr lang="ru-RU" sz="2000" b="1" dirty="0">
                <a:latin typeface="Times New Roman"/>
                <a:ea typeface="Times New Roman"/>
              </a:rPr>
              <a:t>вторую кейс-игру </a:t>
            </a:r>
            <a:r>
              <a:rPr lang="ru-RU" sz="2000" dirty="0">
                <a:latin typeface="Times New Roman"/>
                <a:ea typeface="Times New Roman"/>
              </a:rPr>
              <a:t>детям. В нем воспитанники видят изображения машины, самолета, корабля, поезда. Задача детей – исполнить имитационные движения и звуки по картинке. «Машина» – руки на «руле», имитационное движение езды на машине со звуком «</a:t>
            </a:r>
            <a:r>
              <a:rPr lang="ru-RU" sz="2000" dirty="0" err="1">
                <a:latin typeface="Times New Roman"/>
                <a:ea typeface="Times New Roman"/>
              </a:rPr>
              <a:t>ррр</a:t>
            </a:r>
            <a:r>
              <a:rPr lang="ru-RU" sz="2000" dirty="0">
                <a:latin typeface="Times New Roman"/>
                <a:ea typeface="Times New Roman"/>
              </a:rPr>
              <a:t>»; «самолет» – руки в стороны со звуком «</a:t>
            </a:r>
            <a:r>
              <a:rPr lang="ru-RU" sz="2000" dirty="0" err="1">
                <a:latin typeface="Times New Roman"/>
                <a:ea typeface="Times New Roman"/>
              </a:rPr>
              <a:t>ууу</a:t>
            </a:r>
            <a:r>
              <a:rPr lang="ru-RU" sz="2000" dirty="0">
                <a:latin typeface="Times New Roman"/>
                <a:ea typeface="Times New Roman"/>
              </a:rPr>
              <a:t>», «корабль» – волнообразные движения руками с прерывистым звуком «у-у-у», поезд – круговые движения руками со звуком «</a:t>
            </a:r>
            <a:r>
              <a:rPr lang="ru-RU" sz="2000" dirty="0" err="1">
                <a:latin typeface="Times New Roman"/>
                <a:ea typeface="Times New Roman"/>
              </a:rPr>
              <a:t>чух-чух</a:t>
            </a:r>
            <a:r>
              <a:rPr lang="ru-RU" sz="2000" dirty="0">
                <a:latin typeface="Times New Roman"/>
                <a:ea typeface="Times New Roman"/>
              </a:rPr>
              <a:t>».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Воспитатель: </a:t>
            </a:r>
            <a:r>
              <a:rPr lang="ru-RU" sz="2000" dirty="0">
                <a:latin typeface="Times New Roman"/>
                <a:ea typeface="Times New Roman"/>
              </a:rPr>
              <a:t>Отлично! Такие кейс-игры помогут дошкольникам в увлекательной форме закрепить правила дорожного движения, знания цветов светофора, видов транспорта.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Воспитатель: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А дальше дети  уже продолжают кейс-игру </a:t>
            </a:r>
            <a:r>
              <a:rPr lang="ru-RU" sz="2000" b="1" dirty="0">
                <a:latin typeface="Times New Roman"/>
                <a:ea typeface="Times New Roman"/>
              </a:rPr>
              <a:t>«Едет, летает, плавает» </a:t>
            </a:r>
            <a:r>
              <a:rPr lang="ru-RU" sz="2000" dirty="0">
                <a:latin typeface="Times New Roman"/>
                <a:ea typeface="Times New Roman"/>
              </a:rPr>
              <a:t>за столом. Им нужно соотнести  транспорт в определённую группу (водный, наземный, воздушный).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8448" y="3477875"/>
            <a:ext cx="2881146" cy="3299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843" y="3477875"/>
            <a:ext cx="2527733" cy="3299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4240" y="3477875"/>
            <a:ext cx="5029200" cy="3299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0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0"/>
            <a:ext cx="10508776" cy="150810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Воспитатель: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Следующая </a:t>
            </a:r>
            <a:r>
              <a:rPr lang="ru-RU" sz="2000" b="1" dirty="0">
                <a:latin typeface="Times New Roman"/>
                <a:ea typeface="Times New Roman"/>
              </a:rPr>
              <a:t>кейс- игра называется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«Викторина»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Участники открывают кейс- игру. Каждый игрок выбирает себе сектор с тематическими вопросами. Игроки по очереди тянут карточки из выбранного сектора, соревнуясь каждый в своей теме. Вопрос зачитывает воспитатель. Игра продолжается, пока не закончатся карточки. Побеждает тот игрок, который даст наибольшее количество правильных ответов).</a:t>
            </a:r>
          </a:p>
        </p:txBody>
      </p:sp>
      <p:pic>
        <p:nvPicPr>
          <p:cNvPr id="3" name="Picture 2" descr="https://ds05.infourok.ru/uploads/ex/026e/000768f5-9aae58f7/hello_html_m1cdb04f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924" y="5046672"/>
            <a:ext cx="2579076" cy="18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49551"/>
            <a:ext cx="4831307" cy="4072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220" y="4670927"/>
            <a:ext cx="4014075" cy="2373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603824" y="1094488"/>
            <a:ext cx="3082024" cy="4094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7220" y="1600639"/>
            <a:ext cx="2873468" cy="3070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2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8629" y="0"/>
            <a:ext cx="10972800" cy="178510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solidFill>
                  <a:prstClr val="white"/>
                </a:solidFill>
                <a:latin typeface="Times New Roman"/>
                <a:ea typeface="Times New Roman"/>
              </a:rPr>
              <a:t>Коллеги, поощряйте и стимулируйте детей на решение кейсов. За активную работу, правильные решения раздавайте наклейки. Сопроводите кейсы именными сертификатами «Юный автоинспектор» для накопления наклеек. Разработайте диплом «Знаю правила дорожного движения» и правила его получения. Такой «документ» будет стимулировать дошкольников узнать и запомнить правила дорожного движения.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5102"/>
            <a:ext cx="6259837" cy="4899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913600" y="131340"/>
            <a:ext cx="2624637" cy="5932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001789" y="2667788"/>
            <a:ext cx="2448261" cy="5932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3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8629" y="0"/>
            <a:ext cx="10972800" cy="178510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/>
                <a:ea typeface="Times New Roman"/>
              </a:rPr>
              <a:t>Чтобы закрепить знания, предлагаю воспитанникам решить </a:t>
            </a:r>
            <a:r>
              <a:rPr lang="ru-RU" sz="2200" b="1" dirty="0">
                <a:latin typeface="Times New Roman"/>
                <a:ea typeface="Times New Roman"/>
              </a:rPr>
              <a:t>кейс «Безопасные маршруты».</a:t>
            </a:r>
            <a:r>
              <a:rPr lang="ru-RU" sz="2200" dirty="0">
                <a:latin typeface="Times New Roman"/>
                <a:ea typeface="Times New Roman"/>
              </a:rPr>
              <a:t> Информация в кейсе представлена в виде Безопасных маршрутов «Дом-Детский сад-Дом».  С помощью данного кейса дети закрепляют знания по правилам дорожного движения, видов транспорта и правильный безопасный путь домой из детского сада.</a:t>
            </a:r>
            <a:endParaRPr lang="ru-RU" sz="22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5104"/>
            <a:ext cx="3673366" cy="2748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766" y="4070874"/>
            <a:ext cx="3725611" cy="2787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377" y="1785104"/>
            <a:ext cx="3090401" cy="4544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7778" y="1785104"/>
            <a:ext cx="3074222" cy="4544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4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62" y="0"/>
            <a:ext cx="8529851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969895" algn="ctr"/>
                <a:tab pos="5940425" algn="r"/>
              </a:tabLst>
            </a:pP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lvl="0"/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«Детский сад «Аленушка» г. Строитель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Яковлевского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городского округа»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6962" y="857005"/>
            <a:ext cx="8570051" cy="218521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3400" b="1" dirty="0">
                <a:latin typeface="Times New Roman"/>
              </a:rPr>
              <a:t>«Использование кейс-метода при обучении детей </a:t>
            </a:r>
          </a:p>
          <a:p>
            <a:pPr indent="540385" algn="ctr">
              <a:spcAft>
                <a:spcPts val="0"/>
              </a:spcAft>
            </a:pPr>
            <a:r>
              <a:rPr lang="ru-RU" sz="3400" b="1" dirty="0">
                <a:latin typeface="Times New Roman"/>
              </a:rPr>
              <a:t>старшего дошкольного возраста правилам дорожного движения»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88658" y="5842337"/>
            <a:ext cx="4003342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группы «Ягодка» 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Митрохина Оксана Михайловна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8786" y="3042219"/>
            <a:ext cx="5357418" cy="2935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2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476" y="285750"/>
            <a:ext cx="10572750" cy="163121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педагогические технологии в дошкольном образовании направлены на реализацию государственных стандартов дошкольного образования, они требуют от воспитателей строить работу с детьми в современном формате. Одним из современных методов является кейс-технология.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076451" y="2257426"/>
            <a:ext cx="7486650" cy="22669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- технология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анализ ситуации или конкретного случая, деловая игра.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(лат.) - запутанный, необычный случай;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.)- портфель, чемоданчик)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3425" y="4981575"/>
            <a:ext cx="10334625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– технология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интерактивная технология для краткосрочного обучения, на основе реальных или вымышленных ситуаций, направленная не столько на освоение знаний, сколько на формирование у воспитанников новых качеств и умений.</a:t>
            </a:r>
          </a:p>
        </p:txBody>
      </p:sp>
    </p:spTree>
    <p:extLst>
      <p:ext uri="{BB962C8B-B14F-4D97-AF65-F5344CB8AC3E}">
        <p14:creationId xmlns:p14="http://schemas.microsoft.com/office/powerpoint/2010/main" val="30392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0551" y="99269"/>
            <a:ext cx="11115674" cy="39087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нужна кейс – технология детям?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предназначение кейс-технологии – развивать способность исследовать различные проблемы и находить их решение, то есть, научиться работать с информацией. Дошкольники  должны изучить ситуацию, разобраться в проблеме, изложенной в ситуации, а затем предложить возможные пути решения и выбрать лучшее из них. Кейсы основаны на реальном фактическом материале или же приближены к реальной ситуации.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получать необходимую информацию в общении;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Осваивают умения соотносить свои устремления с интересами других;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доказывать свою точку зрения, аргументировать ответ, формулировать вопрос, участвовать в дискуссии;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Осваивают умения принимать помощь других.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62274" y="4191000"/>
            <a:ext cx="6543675" cy="236988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кейс - технологии развивает: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навыки;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навыки;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навыки;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навыки;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самоанализа.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0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598" y="380999"/>
            <a:ext cx="11468100" cy="6048851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кейсов:</a:t>
            </a: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676900" y="1162050"/>
            <a:ext cx="590550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999183">
            <a:off x="3878494" y="1009281"/>
            <a:ext cx="609960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732680">
            <a:off x="7648186" y="925137"/>
            <a:ext cx="622605" cy="100382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7225" y="1285875"/>
            <a:ext cx="2581276" cy="2628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</a:t>
            </a: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(может содержать графики, таблицы, диаграммы, иллюстрации, что делает его более наглядным).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4069" y="2230094"/>
            <a:ext cx="3717235" cy="175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(наиболее популярный в последнее время, но зависит от технического оснащения).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67750" y="1409700"/>
            <a:ext cx="3009900" cy="2571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(может содержать фильм, аудио и видео материалы).</a:t>
            </a:r>
          </a:p>
        </p:txBody>
      </p:sp>
      <p:pic>
        <p:nvPicPr>
          <p:cNvPr id="10" name="Picture 2" descr="https://cdn.pixabay.com/photo/2013/07/12/14/56/camcorder-149064_128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824" y="4248150"/>
            <a:ext cx="1546223" cy="11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hvylya.net/images/2015/11/24/f1Oun6dyVrp5SalRbbkcxCnqo56cm91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381" y="4126823"/>
            <a:ext cx="2195305" cy="216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5012">
            <a:off x="1097355" y="3973595"/>
            <a:ext cx="1390008" cy="1554615"/>
          </a:xfrm>
          <a:prstGeom prst="rect">
            <a:avLst/>
          </a:prstGeom>
        </p:spPr>
      </p:pic>
      <p:pic>
        <p:nvPicPr>
          <p:cNvPr id="13" name="Picture 6" descr="https://clipart-best.com/img/book/book-clip-art-7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422" y="4293705"/>
            <a:ext cx="2302413" cy="186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1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2528" y="552450"/>
            <a:ext cx="8534400" cy="13849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кейсов рекомендуется проводить в следующем порядке:</a:t>
            </a: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5724" y="3124200"/>
            <a:ext cx="2171701" cy="1562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ситуацией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2800" y="3086100"/>
            <a:ext cx="2181225" cy="1552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основной проблемы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34575" y="3200401"/>
            <a:ext cx="2171699" cy="1562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оптимального решения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10350" y="3095625"/>
            <a:ext cx="2200275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возможных решений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314575" y="37242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581650" y="37242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877300" y="36861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418" y="789444"/>
            <a:ext cx="8867776" cy="378565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используемые кейсы в дошкольном образовании:</a:t>
            </a:r>
          </a:p>
          <a:p>
            <a:pPr algn="ctr"/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- анализ конкретных ситуаций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Кейс – иллюстрации;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Фото – кейс;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Проигрывание ролей.</a:t>
            </a:r>
          </a:p>
          <a:p>
            <a:pPr marL="457200" indent="-457200">
              <a:buFontTx/>
              <a:buChar char="-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5950" y="4078288"/>
            <a:ext cx="3956050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6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5704" y="432002"/>
            <a:ext cx="8734141" cy="36625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– анализ конкретных ситуаций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кейс, в котором описывается ситуация в конкретный период времени, формулируется проблема, предлагается найти пути решения данной проблемы.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метода – проанализировать ситуацию и выработать практическое решение совместными усилиями группы воспитанников.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должна быть взята из практики или приближена к реальной жизни.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ds05.infourok.ru/uploads/ex/026e/000768f5-9aae58f7/hello_html_m1cdb04f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3744687"/>
            <a:ext cx="4296228" cy="31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9257" y="31074"/>
            <a:ext cx="10711543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err="1">
                <a:latin typeface="Times New Roman"/>
                <a:ea typeface="Times New Roman"/>
              </a:rPr>
              <a:t>Фотокейсы</a:t>
            </a:r>
            <a:r>
              <a:rPr lang="ru-RU" sz="2000" b="1" dirty="0">
                <a:latin typeface="Times New Roman"/>
                <a:ea typeface="Times New Roman"/>
              </a:rPr>
              <a:t> и кейсы-иллюстрации </a:t>
            </a:r>
            <a:r>
              <a:rPr lang="ru-RU" sz="2000" dirty="0">
                <a:latin typeface="Times New Roman"/>
                <a:ea typeface="Times New Roman"/>
              </a:rPr>
              <a:t>– наиболее удобная и простая форма таких кейсов.</a:t>
            </a: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9257" y="550355"/>
            <a:ext cx="10711543" cy="317009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К</a:t>
            </a:r>
            <a:r>
              <a:rPr lang="ru-RU" sz="2000" b="1" dirty="0">
                <a:latin typeface="Times New Roman"/>
                <a:ea typeface="Times New Roman"/>
              </a:rPr>
              <a:t>ейс № 1</a:t>
            </a:r>
            <a:r>
              <a:rPr lang="ru-RU" sz="2000" dirty="0">
                <a:latin typeface="Times New Roman"/>
                <a:ea typeface="Times New Roman"/>
              </a:rPr>
              <a:t>, который содержит фото дорожных ситуаций, дорожных знаков, кармашки цвета светофора – красный, желтый, зеленый.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Воспитанники называют, что видят в данном кейсе.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Воспитатель: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Как вы думаете, что можно сделать с данными картинками? Разложить картинки по кармашкам. В красный – запрещающие дорожные знаки, фото опасных дорожных ситуаций. В желтый – предупреждающие знаки, в зеленый – предписывающие.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(Воспитанники  выполняют задание, решают кейс).</a:t>
            </a:r>
          </a:p>
          <a:p>
            <a:pPr algn="just">
              <a:spcAft>
                <a:spcPts val="0"/>
              </a:spcAft>
            </a:pPr>
            <a:r>
              <a:rPr lang="ru-RU" sz="2000" dirty="0" err="1">
                <a:latin typeface="Times New Roman"/>
                <a:ea typeface="Times New Roman"/>
              </a:rPr>
              <a:t>Фотокейсы</a:t>
            </a:r>
            <a:r>
              <a:rPr lang="ru-RU" sz="2000" dirty="0">
                <a:latin typeface="Times New Roman"/>
                <a:ea typeface="Times New Roman"/>
              </a:rPr>
              <a:t> и кейсы-иллюстрации вы можете использовать в образовательной ситуации, в совместной и самостоятельной деятельности детей. Чтобы дети решили эти кейсы, их не нужно специально к этому подготавливать и объяснять алгоритм действий.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29" y="3720455"/>
            <a:ext cx="2750341" cy="3137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043" y="3720455"/>
            <a:ext cx="4194026" cy="3137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4680" y="3720454"/>
            <a:ext cx="4312921" cy="3137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3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3081" y="786290"/>
            <a:ext cx="11614245" cy="310854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/>
                <a:ea typeface="Times New Roman"/>
              </a:rPr>
              <a:t>Воспитатель:</a:t>
            </a:r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В этом кейсе – серия опорных картинок, с помощью которых ребенок сможет осознать связи между предметами и построить варианты развития событий. Открыв кейс нужно рассказать, что изображено на опорных картинках.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</a:rPr>
              <a:t>Воспитанники:</a:t>
            </a:r>
            <a:r>
              <a:rPr lang="ru-RU" sz="1400" dirty="0">
                <a:latin typeface="Times New Roman"/>
                <a:ea typeface="Times New Roman"/>
              </a:rPr>
              <a:t> (Изображение мяча, машины, плачущего ребенка).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/>
                <a:ea typeface="Times New Roman"/>
              </a:rPr>
              <a:t>Воспитатель:</a:t>
            </a:r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Как вы считаете, что могло случиться?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</a:rPr>
              <a:t>Воспитанники:</a:t>
            </a:r>
            <a:r>
              <a:rPr lang="ru-RU" sz="1400" dirty="0">
                <a:latin typeface="Times New Roman"/>
                <a:ea typeface="Times New Roman"/>
              </a:rPr>
              <a:t> На дорогу укатился мяч и ребёнок заплакал.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/>
                <a:ea typeface="Times New Roman"/>
              </a:rPr>
              <a:t>Воспитатель:</a:t>
            </a:r>
            <a:r>
              <a:rPr lang="ru-RU" sz="14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Как должен правильно поступить ребенок, если он оказался в этой ситуации?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</a:rPr>
              <a:t>Воспитанники:</a:t>
            </a:r>
            <a:r>
              <a:rPr lang="ru-RU" sz="1400" dirty="0">
                <a:latin typeface="Times New Roman"/>
                <a:ea typeface="Times New Roman"/>
              </a:rPr>
              <a:t> Позвать на помощь взрослого.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/>
                <a:ea typeface="Times New Roman"/>
              </a:rPr>
              <a:t>Воспитатель: </a:t>
            </a:r>
            <a:r>
              <a:rPr lang="ru-RU" sz="1400" dirty="0">
                <a:latin typeface="Times New Roman"/>
                <a:ea typeface="Times New Roman"/>
              </a:rPr>
              <a:t>А как можно было избежать этой ситуации, что не нужно было делать ребенку?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</a:rPr>
              <a:t>Воспитанники:</a:t>
            </a:r>
            <a:r>
              <a:rPr lang="ru-RU" sz="1400" dirty="0">
                <a:latin typeface="Times New Roman"/>
                <a:ea typeface="Times New Roman"/>
              </a:rPr>
              <a:t> Не нужно было выбегать на проезжую часть дороги.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/>
                <a:ea typeface="Times New Roman"/>
              </a:rPr>
              <a:t>Воспитатель: </a:t>
            </a:r>
            <a:r>
              <a:rPr lang="ru-RU" sz="1400" dirty="0">
                <a:latin typeface="Times New Roman"/>
                <a:ea typeface="Times New Roman"/>
              </a:rPr>
              <a:t>Все верно. Также вы видите в этом кейсе предметные картинки, которые демонстрируют источники опасности. Работа с такими картинками интересна детям. Картинка побуждает детей рассмотреть предмет с разных сторон, выявить его опасные стороны. Вот, например, в кейсе есть изображение обычного мяча. Сколько с ним можно предположить вариантов опасных ситуаций! Приведите, пожалуйста, примеры, в каких случаях мяч может стать источником опасности.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</a:rPr>
              <a:t>Воспитанники:</a:t>
            </a:r>
            <a:r>
              <a:rPr lang="ru-RU" sz="1400" dirty="0">
                <a:latin typeface="Times New Roman"/>
                <a:ea typeface="Times New Roman"/>
              </a:rPr>
              <a:t> Мяч выкатился на дорогу, выпал из окна машины, дети подрались из-за мяча.</a:t>
            </a:r>
            <a:endParaRPr lang="ru-RU" sz="1200" dirty="0"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729" y="0"/>
            <a:ext cx="11600597" cy="67710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/>
                <a:ea typeface="Times New Roman"/>
              </a:rPr>
              <a:t>Кейсы-вариации и догадки  </a:t>
            </a:r>
            <a:r>
              <a:rPr lang="ru-RU" sz="1600" dirty="0">
                <a:latin typeface="Times New Roman"/>
                <a:ea typeface="Times New Roman"/>
              </a:rPr>
              <a:t>научат ребенка распознавать возможную проблему и работать с вариантами развития событий.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Воспитатель раздает  </a:t>
            </a:r>
            <a:r>
              <a:rPr lang="ru-RU" b="1" dirty="0">
                <a:latin typeface="Times New Roman"/>
                <a:ea typeface="Times New Roman"/>
              </a:rPr>
              <a:t>кейс № 2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с серией опорных картинок, предметными картинками и картинками-ребусами.</a:t>
            </a:r>
            <a:endParaRPr lang="ru-RU" sz="1400" dirty="0">
              <a:latin typeface="Times New Roman"/>
              <a:ea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94833"/>
            <a:ext cx="3779520" cy="2981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9518" y="3872191"/>
            <a:ext cx="3972482" cy="2985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519" y="3872190"/>
            <a:ext cx="4439999" cy="3138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75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2865</TotalTime>
  <Words>1284</Words>
  <Application>Microsoft Office PowerPoint</Application>
  <PresentationFormat>Широкоэкранный</PresentationFormat>
  <Paragraphs>107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stv-80@mail.ru</dc:creator>
  <cp:lastModifiedBy>Эвелина Митрохина</cp:lastModifiedBy>
  <cp:revision>105</cp:revision>
  <dcterms:created xsi:type="dcterms:W3CDTF">2020-12-26T17:04:38Z</dcterms:created>
  <dcterms:modified xsi:type="dcterms:W3CDTF">2024-03-24T17:50:29Z</dcterms:modified>
</cp:coreProperties>
</file>