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yulia\OneDrive\&#1056;&#1072;&#1073;&#1086;&#1095;&#1080;&#1081;%20&#1089;&#1090;&#1086;&#1083;\&#1089;&#1077;&#1084;&#1080;&#1085;&#1072;&#1088;\&#1087;&#1088;&#1072;&#1082;&#1090;&#1080;&#1082;&#1072;\afterlife-seriously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Развитие творческого мышления с помощью использования метода </a:t>
            </a:r>
            <a:r>
              <a:rPr lang="ru-RU" sz="2000" b="1" dirty="0" err="1" smtClean="0">
                <a:solidFill>
                  <a:schemeClr val="tx2"/>
                </a:solidFill>
              </a:rPr>
              <a:t>сторителлинг</a:t>
            </a:r>
            <a:r>
              <a:rPr lang="ru-RU" sz="2000" b="1" dirty="0" smtClean="0">
                <a:solidFill>
                  <a:schemeClr val="tx2"/>
                </a:solidFill>
              </a:rPr>
              <a:t> в системе дополнительного образования детей школьного возраста.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71934" y="4786322"/>
            <a:ext cx="4714908" cy="113787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Тульникова Юлия Викторовна,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№5 г.Буденновска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lia\OneDrive\Рабочий стол\семинар\image_3439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8572560" cy="332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yulia\OneDrive\Рабочий стол\семинар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49242"/>
            <a:ext cx="9929850" cy="6808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Главные принципы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сторителлинга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Длительность истории</a:t>
            </a:r>
          </a:p>
          <a:p>
            <a:r>
              <a:rPr lang="ru-RU" dirty="0" smtClean="0"/>
              <a:t>Герой</a:t>
            </a:r>
          </a:p>
          <a:p>
            <a:r>
              <a:rPr lang="ru-RU" dirty="0" smtClean="0"/>
              <a:t>Развязка рассказа</a:t>
            </a:r>
          </a:p>
          <a:p>
            <a:r>
              <a:rPr lang="ru-RU" dirty="0" smtClean="0"/>
              <a:t>Настроение истории</a:t>
            </a:r>
          </a:p>
          <a:p>
            <a:r>
              <a:rPr lang="ru-RU" dirty="0" smtClean="0"/>
              <a:t>Основная мысль истории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Завязка</a:t>
            </a:r>
          </a:p>
          <a:p>
            <a:r>
              <a:rPr lang="ru-RU" dirty="0" smtClean="0"/>
              <a:t>Развитие действия</a:t>
            </a:r>
          </a:p>
          <a:p>
            <a:r>
              <a:rPr lang="ru-RU" dirty="0" smtClean="0"/>
              <a:t>Кульминация</a:t>
            </a:r>
          </a:p>
          <a:p>
            <a:r>
              <a:rPr lang="ru-RU" dirty="0" smtClean="0"/>
              <a:t>Развязка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yulia\OneDrive\Рабочий стол\семинар\db0ce9bd5355c1c41ad8c780e3490f10--story-cubes-mater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7715304" cy="534354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Кубики историй (</a:t>
            </a:r>
            <a:r>
              <a:rPr lang="en-US" dirty="0" smtClean="0"/>
              <a:t>Story</a:t>
            </a:r>
            <a:r>
              <a:rPr lang="ru-RU" smtClean="0"/>
              <a:t> </a:t>
            </a:r>
            <a:r>
              <a:rPr lang="en-US" smtClean="0"/>
              <a:t>cubes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afterlife-seriousl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Тот, кто рассказывает истории, правит миром…</a:t>
            </a:r>
          </a:p>
          <a:p>
            <a:pPr algn="r">
              <a:buNone/>
            </a:pPr>
            <a:r>
              <a:rPr lang="ru-RU" i="1" dirty="0" smtClean="0"/>
              <a:t>Индейская мудрость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71</Words>
  <Application>Microsoft Office PowerPoint</Application>
  <PresentationFormat>Экран (4:3)</PresentationFormat>
  <Paragraphs>19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Главные принципы сторителлинга</vt:lpstr>
      <vt:lpstr>Структура истории</vt:lpstr>
      <vt:lpstr>Кубики историй (Story cubes)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Юлия Тульникова</cp:lastModifiedBy>
  <cp:revision>14</cp:revision>
  <dcterms:created xsi:type="dcterms:W3CDTF">2013-08-20T22:02:58Z</dcterms:created>
  <dcterms:modified xsi:type="dcterms:W3CDTF">2023-04-13T18:17:28Z</dcterms:modified>
</cp:coreProperties>
</file>