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9" r:id="rId5"/>
    <p:sldId id="260" r:id="rId6"/>
    <p:sldId id="263" r:id="rId7"/>
    <p:sldId id="267" r:id="rId8"/>
    <p:sldId id="270" r:id="rId9"/>
    <p:sldId id="271" r:id="rId10"/>
    <p:sldId id="272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9C27174-E436-4DB5-B0F7-4C107F2F33B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0C539A1-723C-4E23-B22E-FB322FFD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8;&#1075;&#1088;&#1072;%20&#1052;&#1080;&#1088;%20&#1087;&#1088;&#1086;&#1092;&#1077;&#1089;&#1089;&#1080;&#1081;\&#1084;&#1091;&#1079;&#1099;&#1082;&#1072;%20&#1076;&#1083;&#1103;%20&#1076;&#1091;&#1096;&#1080;%20&#1080;%20&#1088;&#1080;&#1089;&#1086;&#1074;&#1072;&#1085;&#1080;&#1103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/>
              <a:t>Не профессия выбирает человека, а человек профессию. </a:t>
            </a:r>
            <a:br>
              <a:rPr lang="ru-RU" dirty="0"/>
            </a:br>
            <a:r>
              <a:rPr lang="ru-RU" dirty="0"/>
              <a:t>                                                                                                                                             Сократ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Физкультминутка  </a:t>
            </a:r>
            <a:r>
              <a:rPr lang="ru-RU" u="sng" dirty="0" err="1" smtClean="0"/>
              <a:t>Кинезиологические</a:t>
            </a:r>
            <a:r>
              <a:rPr lang="ru-RU" u="sng" dirty="0" smtClean="0"/>
              <a:t> упражнения</a:t>
            </a:r>
            <a:endParaRPr lang="ru-RU" dirty="0"/>
          </a:p>
        </p:txBody>
      </p:sp>
      <p:pic>
        <p:nvPicPr>
          <p:cNvPr id="4" name="Содержимое 3" descr="C:\Users\User\Downloads\17004035565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4807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Конкурс 6 </a:t>
            </a:r>
            <a:br>
              <a:rPr lang="ru-RU" u="sng" dirty="0" smtClean="0"/>
            </a:br>
            <a:r>
              <a:rPr lang="ru-RU" u="sng" dirty="0" smtClean="0"/>
              <a:t>«Творческое задание» </a:t>
            </a:r>
            <a:endParaRPr lang="ru-RU" dirty="0"/>
          </a:p>
        </p:txBody>
      </p:sp>
      <p:pic>
        <p:nvPicPr>
          <p:cNvPr id="7" name="музыка для души и рисован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4005064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900" dirty="0" smtClean="0">
                <a:latin typeface="+mj-lt"/>
              </a:rPr>
              <a:t>    Профессий много на планете,</a:t>
            </a:r>
          </a:p>
          <a:p>
            <a:pPr algn="ctr">
              <a:buNone/>
            </a:pPr>
            <a:r>
              <a:rPr lang="ru-RU" sz="2900" dirty="0" smtClean="0">
                <a:latin typeface="+mj-lt"/>
              </a:rPr>
              <a:t>       Но выбрать вы должны лишь ту,</a:t>
            </a:r>
          </a:p>
          <a:p>
            <a:pPr algn="ctr">
              <a:buNone/>
            </a:pPr>
            <a:r>
              <a:rPr lang="ru-RU" sz="2900" dirty="0" smtClean="0">
                <a:latin typeface="+mj-lt"/>
              </a:rPr>
              <a:t>     Что всех дороже вам на свете</a:t>
            </a:r>
          </a:p>
          <a:p>
            <a:pPr algn="ctr">
              <a:buNone/>
            </a:pPr>
            <a:r>
              <a:rPr lang="ru-RU" sz="2900" dirty="0" smtClean="0">
                <a:latin typeface="+mj-lt"/>
              </a:rPr>
              <a:t> Чтоб посвятить себя труду.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2708920"/>
          <a:ext cx="6768752" cy="864096"/>
        </p:xfrm>
        <a:graphic>
          <a:graphicData uri="http://schemas.openxmlformats.org/drawingml/2006/table">
            <a:tbl>
              <a:tblPr/>
              <a:tblGrid>
                <a:gridCol w="408267"/>
                <a:gridCol w="447309"/>
                <a:gridCol w="574474"/>
                <a:gridCol w="574474"/>
                <a:gridCol w="574474"/>
                <a:gridCol w="628017"/>
                <a:gridCol w="576704"/>
                <a:gridCol w="628017"/>
                <a:gridCol w="574474"/>
                <a:gridCol w="574474"/>
                <a:gridCol w="628017"/>
                <a:gridCol w="580051"/>
              </a:tblGrid>
              <a:tr h="451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ф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Упражнение на внимательность «Составь слова» (пронумерованные буквы поставить в нужном порядке</a:t>
            </a:r>
            <a:endParaRPr lang="ru-RU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Конкурс 1 «Разминка»</a:t>
            </a:r>
            <a:endParaRPr lang="ru-RU" dirty="0"/>
          </a:p>
        </p:txBody>
      </p:sp>
      <p:pic>
        <p:nvPicPr>
          <p:cNvPr id="4" name="Содержимое 3" descr="https://merp.pnzreg.ru/upload/iblock/7b7/%D0%BB%D1%83%D1%87%D1%88%D0%B8%D0%B9%20%D1%81%D1%82%D0%B5%D0%BA%D0%BB%D0%BE%D0%B4%D1%83%D0%B2%20%D1%84%D0%BE%D1%82%D0%BE%2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37626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dzeninfra.ru/get-zen_doc/1349008/pub_5eaab644c86baf6485d7cede_5eaab97add05be71d98851c9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219082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99992" y="1124744"/>
          <a:ext cx="2376264" cy="1944216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Профессия человека</a:t>
                      </a:r>
                      <a:r>
                        <a:rPr lang="ru-RU" sz="1800" dirty="0">
                          <a:solidFill>
                            <a:srgbClr val="1111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их обслуживающего, называется 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оператор</a:t>
                      </a:r>
                      <a:r>
                        <a:rPr lang="ru-RU" sz="1800" dirty="0">
                          <a:solidFill>
                            <a:srgbClr val="1111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800" dirty="0" err="1">
                          <a:solidFill>
                            <a:srgbClr val="1111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оператор</a:t>
                      </a:r>
                      <a:r>
                        <a:rPr lang="ru-RU" sz="1800" dirty="0">
                          <a:solidFill>
                            <a:srgbClr val="11111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ЭВМ и оператор машинного доения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https://avatars.mds.yandex.net/i?id=b011b9cb90e1d9aa70b8cfc58a0b61b9_l-4600536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24744"/>
            <a:ext cx="2339752" cy="19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womanhit.ru/media/CACHE/images/articleimage2/2019/11/1_wyMr6bL/c719b74f4c729992b064196e6abe824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20162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fc53.novreg.ru/upload/iblock/18b/Inspire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5" y="3284985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linguacontact.ru/wp-content/uploads/2022/06/01-professii-v-finlyandi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140968"/>
            <a:ext cx="2617058" cy="17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tatic.tildacdn.com/tild3336-3666-4237-b939-623936613161/Xq-xLFjM2co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797152"/>
            <a:ext cx="2831242" cy="188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Буква </a:t>
            </a:r>
            <a:r>
              <a:rPr lang="ru-RU" sz="6000" dirty="0" smtClean="0"/>
              <a:t>«</a:t>
            </a:r>
            <a:r>
              <a:rPr lang="ru-RU" sz="6000" dirty="0" smtClean="0">
                <a:solidFill>
                  <a:srgbClr val="FF0000"/>
                </a:solidFill>
              </a:rPr>
              <a:t>П</a:t>
            </a:r>
            <a:r>
              <a:rPr lang="ru-RU" sz="6000" dirty="0" smtClean="0"/>
              <a:t>»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2 </a:t>
            </a:r>
            <a:br>
              <a:rPr lang="ru-RU" dirty="0" smtClean="0"/>
            </a:br>
            <a:r>
              <a:rPr lang="ru-RU" dirty="0" smtClean="0"/>
              <a:t>«Общая осведомленность»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Конкурс3 «Герои книг». </a:t>
            </a:r>
            <a:endParaRPr lang="ru-RU" dirty="0"/>
          </a:p>
        </p:txBody>
      </p:sp>
      <p:pic>
        <p:nvPicPr>
          <p:cNvPr id="4" name="Содержимое 3" descr="https://web-skazki.ru/preview-files/skazka-o-rybake-i-rybke-x-7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1974949" cy="214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royallib.com/zip_emu/br/373/373505/pic_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s.znanio.ru/d5af0e/bd/0d/856bc050e546b9e5f221436ae2b72d3fb8.jpg"/>
          <p:cNvPicPr/>
          <p:nvPr/>
        </p:nvPicPr>
        <p:blipFill>
          <a:blip r:embed="rId4" cstate="print"/>
          <a:srcRect l="10213" t="7565" r="2495" b="18819"/>
          <a:stretch>
            <a:fillRect/>
          </a:stretch>
        </p:blipFill>
        <p:spPr bwMode="auto">
          <a:xfrm>
            <a:off x="4572000" y="1124744"/>
            <a:ext cx="3341169" cy="211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ihi.ru/pics/2022/02/05/91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2287544" cy="206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tdata.ru/u17/photo3475/20866483229-0/original.jpeg"/>
          <p:cNvPicPr/>
          <p:nvPr/>
        </p:nvPicPr>
        <p:blipFill>
          <a:blip r:embed="rId6" cstate="print"/>
          <a:srcRect l="63176" r="1345"/>
          <a:stretch>
            <a:fillRect/>
          </a:stretch>
        </p:blipFill>
        <p:spPr bwMode="auto">
          <a:xfrm>
            <a:off x="2339752" y="3284984"/>
            <a:ext cx="2106312" cy="284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fsd.multiurok.ru/html/2019/05/03/s_5ccbea564e817/img1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212976"/>
            <a:ext cx="24193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wnloads\57c5eaf922de2190659e576f5d0ba10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3212976"/>
            <a:ext cx="2007458" cy="1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ppleinsider.ru/wp-content/uploads/2012/10/IMG_0144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5013176"/>
            <a:ext cx="2221642" cy="166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pPr algn="ctr"/>
            <a:r>
              <a:rPr lang="ru-RU" dirty="0" smtClean="0"/>
              <a:t>Конкурс4 "</a:t>
            </a:r>
            <a:r>
              <a:rPr lang="ru-RU" dirty="0" err="1" smtClean="0"/>
              <a:t>Пазл</a:t>
            </a:r>
            <a:r>
              <a:rPr lang="ru-RU" dirty="0" smtClean="0"/>
              <a:t>"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паспорт, диплом или свидетельство об образовании, медицинскую книжку, ИНН, страховое свидетельство, банковскую карту.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/>
              <a:t>Конкурс 6: </a:t>
            </a:r>
            <a:br>
              <a:rPr lang="ru-RU" sz="3600" u="sng" dirty="0" smtClean="0"/>
            </a:br>
            <a:r>
              <a:rPr lang="ru-RU" sz="3600" u="sng" dirty="0" smtClean="0"/>
              <a:t>«Примите меня на работу»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Физкультминутка  </a:t>
            </a:r>
            <a:r>
              <a:rPr lang="ru-RU" u="sng" dirty="0" err="1" smtClean="0"/>
              <a:t>Кинезиологические</a:t>
            </a:r>
            <a:r>
              <a:rPr lang="ru-RU" u="sng" dirty="0" smtClean="0"/>
              <a:t> упражнения</a:t>
            </a:r>
            <a:endParaRPr lang="ru-RU" dirty="0"/>
          </a:p>
        </p:txBody>
      </p:sp>
      <p:pic>
        <p:nvPicPr>
          <p:cNvPr id="4" name="Содержимое 3" descr="C:\Users\User\Downloads\вращение шеей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1287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Физкультминутка  </a:t>
            </a:r>
            <a:r>
              <a:rPr lang="ru-RU" u="sng" dirty="0" err="1" smtClean="0"/>
              <a:t>Кинезиологические</a:t>
            </a:r>
            <a:r>
              <a:rPr lang="ru-RU" u="sng" dirty="0" smtClean="0"/>
              <a:t> упражнения</a:t>
            </a:r>
            <a:endParaRPr lang="ru-RU" dirty="0"/>
          </a:p>
        </p:txBody>
      </p:sp>
      <p:pic>
        <p:nvPicPr>
          <p:cNvPr id="4" name="Содержимое 3" descr="C:\Users\User\Downloads\перекресные шаг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33670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</TotalTime>
  <Words>128</Words>
  <Application>Microsoft Office PowerPoint</Application>
  <PresentationFormat>Экран (4:3)</PresentationFormat>
  <Paragraphs>44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Не профессия выбирает человека, а человек профессию.                                                                                                                                               Сократ</vt:lpstr>
      <vt:lpstr> Упражнение на внимательность «Составь слова» (пронумерованные буквы поставить в нужном порядке</vt:lpstr>
      <vt:lpstr>Конкурс 1 «Разминка»</vt:lpstr>
      <vt:lpstr>Конкурс 2  «Общая осведомленность» </vt:lpstr>
      <vt:lpstr>Конкурс3 «Герои книг». </vt:lpstr>
      <vt:lpstr>Конкурс4 "Пазл" </vt:lpstr>
      <vt:lpstr>Конкурс 6:  «Примите меня на работу» </vt:lpstr>
      <vt:lpstr>Физкультминутка  Кинезиологические упражнения</vt:lpstr>
      <vt:lpstr>Физкультминутка  Кинезиологические упражнения</vt:lpstr>
      <vt:lpstr>Физкультминутка  Кинезиологические упражнения</vt:lpstr>
      <vt:lpstr>Конкурс 6  «Творческое задание»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профессия выбирает человека, а человек профессию.                                                                                                                                               Сократ</dc:title>
  <dc:creator>User</dc:creator>
  <cp:lastModifiedBy>User</cp:lastModifiedBy>
  <cp:revision>23</cp:revision>
  <dcterms:created xsi:type="dcterms:W3CDTF">2022-11-18T08:06:25Z</dcterms:created>
  <dcterms:modified xsi:type="dcterms:W3CDTF">2023-11-24T16:47:01Z</dcterms:modified>
</cp:coreProperties>
</file>