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2" r:id="rId4"/>
    <p:sldId id="257" r:id="rId5"/>
    <p:sldId id="259" r:id="rId6"/>
    <p:sldId id="262" r:id="rId7"/>
    <p:sldId id="263" r:id="rId8"/>
    <p:sldId id="264" r:id="rId9"/>
    <p:sldId id="265" r:id="rId10"/>
    <p:sldId id="266" r:id="rId11"/>
    <p:sldId id="268" r:id="rId12"/>
    <p:sldId id="271" r:id="rId13"/>
    <p:sldId id="269" r:id="rId14"/>
    <p:sldId id="270" r:id="rId15"/>
    <p:sldId id="26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>
      <p:cViewPr varScale="1">
        <p:scale>
          <a:sx n="57" d="100"/>
          <a:sy n="57" d="100"/>
        </p:scale>
        <p:origin x="-29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FA795C-0620-42B6-90FA-D8CACC538AE2}" type="doc">
      <dgm:prSet loTypeId="urn:microsoft.com/office/officeart/2005/8/layout/vList4#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F10548-8A6A-4896-AB99-69D8249986A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Викторины, игры, олимпиады</a:t>
          </a:r>
          <a:endParaRPr lang="ru-RU" sz="2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826CD0-4369-43E6-A926-8D67B33497A8}" type="parTrans" cxnId="{9B62BB8C-7F19-4472-9831-19094A48DE39}">
      <dgm:prSet/>
      <dgm:spPr/>
      <dgm:t>
        <a:bodyPr/>
        <a:lstStyle/>
        <a:p>
          <a:endParaRPr lang="ru-RU"/>
        </a:p>
      </dgm:t>
    </dgm:pt>
    <dgm:pt modelId="{20E86CB9-46C0-4CD6-8348-222D01F93F9A}" type="sibTrans" cxnId="{9B62BB8C-7F19-4472-9831-19094A48DE39}">
      <dgm:prSet/>
      <dgm:spPr/>
      <dgm:t>
        <a:bodyPr/>
        <a:lstStyle/>
        <a:p>
          <a:endParaRPr lang="ru-RU"/>
        </a:p>
      </dgm:t>
    </dgm:pt>
    <dgm:pt modelId="{E54253B7-1C04-47A7-B128-338AE3A4AF2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Конкурсы рассказов, рисунков, фотографий, плакатов</a:t>
          </a:r>
          <a:endParaRPr lang="ru-RU" sz="2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3E097E-4709-4BB3-8CA5-73782FBCD7E5}" type="parTrans" cxnId="{2BDB3725-BED7-4575-B333-A8A74118E7C5}">
      <dgm:prSet/>
      <dgm:spPr/>
      <dgm:t>
        <a:bodyPr/>
        <a:lstStyle/>
        <a:p>
          <a:endParaRPr lang="ru-RU"/>
        </a:p>
      </dgm:t>
    </dgm:pt>
    <dgm:pt modelId="{EA3BF69D-AF07-4502-96AE-D1540A7511CC}" type="sibTrans" cxnId="{2BDB3725-BED7-4575-B333-A8A74118E7C5}">
      <dgm:prSet/>
      <dgm:spPr/>
      <dgm:t>
        <a:bodyPr/>
        <a:lstStyle/>
        <a:p>
          <a:endParaRPr lang="ru-RU"/>
        </a:p>
      </dgm:t>
    </dgm:pt>
    <dgm:pt modelId="{4EBF96BF-086C-4631-ACD5-0BD3DAAE534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Путешествия и экскурсии</a:t>
          </a:r>
          <a:endParaRPr lang="ru-RU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5844DD-F2CB-4542-B9A1-52BEAB66A008}" type="parTrans" cxnId="{949A4BEE-40B5-4651-BCEA-4256C72C0517}">
      <dgm:prSet/>
      <dgm:spPr/>
      <dgm:t>
        <a:bodyPr/>
        <a:lstStyle/>
        <a:p>
          <a:endParaRPr lang="ru-RU"/>
        </a:p>
      </dgm:t>
    </dgm:pt>
    <dgm:pt modelId="{14D7A3BA-67A5-4809-AF01-638BC1919646}" type="sibTrans" cxnId="{949A4BEE-40B5-4651-BCEA-4256C72C0517}">
      <dgm:prSet/>
      <dgm:spPr/>
      <dgm:t>
        <a:bodyPr/>
        <a:lstStyle/>
        <a:p>
          <a:endParaRPr lang="ru-RU"/>
        </a:p>
      </dgm:t>
    </dgm:pt>
    <dgm:pt modelId="{1E4D2B23-E989-40A6-9501-4BA494007F27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Акции, экологические субботники</a:t>
          </a:r>
          <a:endParaRPr lang="ru-RU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EB244D-A029-4FCB-A924-0E00CA7626FF}" type="parTrans" cxnId="{B7D52006-EE00-4907-8D81-125F0C319EB5}">
      <dgm:prSet/>
      <dgm:spPr/>
      <dgm:t>
        <a:bodyPr/>
        <a:lstStyle/>
        <a:p>
          <a:endParaRPr lang="ru-RU"/>
        </a:p>
      </dgm:t>
    </dgm:pt>
    <dgm:pt modelId="{84FB8257-2CA0-4048-A67F-4E58D9E80D37}" type="sibTrans" cxnId="{B7D52006-EE00-4907-8D81-125F0C319EB5}">
      <dgm:prSet/>
      <dgm:spPr/>
      <dgm:t>
        <a:bodyPr/>
        <a:lstStyle/>
        <a:p>
          <a:endParaRPr lang="ru-RU"/>
        </a:p>
      </dgm:t>
    </dgm:pt>
    <dgm:pt modelId="{1DBD1F62-665C-45C2-A991-836F45CD5BC2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Походы по родным местам</a:t>
          </a:r>
          <a:endParaRPr lang="ru-RU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2D0C0F-6B48-4BCF-89C5-A6A4F7AB6F18}" type="parTrans" cxnId="{AA30133E-B2D4-49CB-8249-8790511DADA6}">
      <dgm:prSet/>
      <dgm:spPr/>
      <dgm:t>
        <a:bodyPr/>
        <a:lstStyle/>
        <a:p>
          <a:endParaRPr lang="ru-RU"/>
        </a:p>
      </dgm:t>
    </dgm:pt>
    <dgm:pt modelId="{A7F7DC22-FDAA-4D36-9559-13E7CB3124D3}" type="sibTrans" cxnId="{AA30133E-B2D4-49CB-8249-8790511DADA6}">
      <dgm:prSet/>
      <dgm:spPr/>
      <dgm:t>
        <a:bodyPr/>
        <a:lstStyle/>
        <a:p>
          <a:endParaRPr lang="ru-RU"/>
        </a:p>
      </dgm:t>
    </dgm:pt>
    <dgm:pt modelId="{530CEAAF-2906-4EF1-8F31-2705713C4F7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Проектная и исследовательская деятельность</a:t>
          </a:r>
          <a:endParaRPr lang="ru-RU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527E65-94C4-47CD-8EEA-E55846F52E24}" type="parTrans" cxnId="{58228F10-BB3B-46B9-A6D9-87118174A401}">
      <dgm:prSet/>
      <dgm:spPr/>
      <dgm:t>
        <a:bodyPr/>
        <a:lstStyle/>
        <a:p>
          <a:endParaRPr lang="ru-RU"/>
        </a:p>
      </dgm:t>
    </dgm:pt>
    <dgm:pt modelId="{C2065403-922B-4367-9E98-E2FB13EBD050}" type="sibTrans" cxnId="{58228F10-BB3B-46B9-A6D9-87118174A401}">
      <dgm:prSet/>
      <dgm:spPr/>
      <dgm:t>
        <a:bodyPr/>
        <a:lstStyle/>
        <a:p>
          <a:endParaRPr lang="ru-RU"/>
        </a:p>
      </dgm:t>
    </dgm:pt>
    <dgm:pt modelId="{24720875-92A2-453B-A850-74AC0AA2DE07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Помощь в организации практической работы</a:t>
          </a:r>
          <a:endParaRPr lang="ru-RU" sz="2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9045BB-553B-4B16-B3C3-78D80A7FBF47}" type="parTrans" cxnId="{93413DC5-74F6-4528-832E-E17D07336F26}">
      <dgm:prSet/>
      <dgm:spPr/>
      <dgm:t>
        <a:bodyPr/>
        <a:lstStyle/>
        <a:p>
          <a:endParaRPr lang="ru-RU"/>
        </a:p>
      </dgm:t>
    </dgm:pt>
    <dgm:pt modelId="{EAD1A100-C522-4ABB-B17A-E10C1B1A2B43}" type="sibTrans" cxnId="{93413DC5-74F6-4528-832E-E17D07336F26}">
      <dgm:prSet/>
      <dgm:spPr/>
      <dgm:t>
        <a:bodyPr/>
        <a:lstStyle/>
        <a:p>
          <a:endParaRPr lang="ru-RU"/>
        </a:p>
      </dgm:t>
    </dgm:pt>
    <dgm:pt modelId="{E294286B-C4D9-43BC-AE0C-9475686A83EF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Выставки поделок</a:t>
          </a:r>
          <a:endParaRPr lang="ru-RU" sz="2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BBFF13-D055-4EC8-BE93-6328379AB5C7}" type="parTrans" cxnId="{5ECF3083-8DBC-4F4E-B204-94606BC401EA}">
      <dgm:prSet/>
      <dgm:spPr/>
      <dgm:t>
        <a:bodyPr/>
        <a:lstStyle/>
        <a:p>
          <a:endParaRPr lang="ru-RU"/>
        </a:p>
      </dgm:t>
    </dgm:pt>
    <dgm:pt modelId="{6FF6E021-0415-40E2-A017-07B03FA849F0}" type="sibTrans" cxnId="{5ECF3083-8DBC-4F4E-B204-94606BC401EA}">
      <dgm:prSet/>
      <dgm:spPr/>
      <dgm:t>
        <a:bodyPr/>
        <a:lstStyle/>
        <a:p>
          <a:endParaRPr lang="ru-RU"/>
        </a:p>
      </dgm:t>
    </dgm:pt>
    <dgm:pt modelId="{94F90D12-32A0-44B4-9F59-1A39A56CACF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Классные  часы</a:t>
          </a:r>
          <a:endParaRPr lang="ru-RU" sz="2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E81E95-42BC-49BC-90D4-C32C4CFF3606}" type="sibTrans" cxnId="{05F0138D-A28A-483B-AAFA-67083DD7ED5C}">
      <dgm:prSet/>
      <dgm:spPr/>
      <dgm:t>
        <a:bodyPr/>
        <a:lstStyle/>
        <a:p>
          <a:endParaRPr lang="ru-RU"/>
        </a:p>
      </dgm:t>
    </dgm:pt>
    <dgm:pt modelId="{40CEC5D3-A424-4A8C-9B15-046305F64865}" type="parTrans" cxnId="{05F0138D-A28A-483B-AAFA-67083DD7ED5C}">
      <dgm:prSet/>
      <dgm:spPr/>
      <dgm:t>
        <a:bodyPr/>
        <a:lstStyle/>
        <a:p>
          <a:endParaRPr lang="ru-RU"/>
        </a:p>
      </dgm:t>
    </dgm:pt>
    <dgm:pt modelId="{1FC9B544-DF40-4642-88FC-F62958C50C9E}" type="pres">
      <dgm:prSet presAssocID="{D2FA795C-0620-42B6-90FA-D8CACC538AE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CDE1C4-1487-4E01-88C3-2F793D06C0A6}" type="pres">
      <dgm:prSet presAssocID="{94F90D12-32A0-44B4-9F59-1A39A56CACF3}" presName="comp" presStyleCnt="0"/>
      <dgm:spPr/>
    </dgm:pt>
    <dgm:pt modelId="{B3B7A2C6-84EC-422B-8FC5-D487ECE7CF95}" type="pres">
      <dgm:prSet presAssocID="{94F90D12-32A0-44B4-9F59-1A39A56CACF3}" presName="box" presStyleLbl="node1" presStyleIdx="0" presStyleCnt="3"/>
      <dgm:spPr/>
      <dgm:t>
        <a:bodyPr/>
        <a:lstStyle/>
        <a:p>
          <a:endParaRPr lang="ru-RU"/>
        </a:p>
      </dgm:t>
    </dgm:pt>
    <dgm:pt modelId="{399679D4-6AD7-4256-9F8E-F072F40B74CE}" type="pres">
      <dgm:prSet presAssocID="{94F90D12-32A0-44B4-9F59-1A39A56CACF3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000" r="-1000"/>
          </a:stretch>
        </a:blipFill>
      </dgm:spPr>
    </dgm:pt>
    <dgm:pt modelId="{1A859EBD-FA7A-467B-BF6A-E0BDB8B1A1C9}" type="pres">
      <dgm:prSet presAssocID="{94F90D12-32A0-44B4-9F59-1A39A56CACF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0CC988-8E30-4D65-BF67-0BC5C7F3EC9A}" type="pres">
      <dgm:prSet presAssocID="{04E81E95-42BC-49BC-90D4-C32C4CFF3606}" presName="spacer" presStyleCnt="0"/>
      <dgm:spPr/>
    </dgm:pt>
    <dgm:pt modelId="{88A693DA-2648-46BF-90B5-82342C9683BD}" type="pres">
      <dgm:prSet presAssocID="{4EBF96BF-086C-4631-ACD5-0BD3DAAE5349}" presName="comp" presStyleCnt="0"/>
      <dgm:spPr/>
    </dgm:pt>
    <dgm:pt modelId="{E545D0F0-6011-49B8-9276-A162E1643820}" type="pres">
      <dgm:prSet presAssocID="{4EBF96BF-086C-4631-ACD5-0BD3DAAE5349}" presName="box" presStyleLbl="node1" presStyleIdx="1" presStyleCnt="3"/>
      <dgm:spPr/>
      <dgm:t>
        <a:bodyPr/>
        <a:lstStyle/>
        <a:p>
          <a:endParaRPr lang="ru-RU"/>
        </a:p>
      </dgm:t>
    </dgm:pt>
    <dgm:pt modelId="{0909632D-DE34-4586-AE32-CB7BF91AD4C7}" type="pres">
      <dgm:prSet presAssocID="{4EBF96BF-086C-4631-ACD5-0BD3DAAE5349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000" r="-5000"/>
          </a:stretch>
        </a:blipFill>
      </dgm:spPr>
    </dgm:pt>
    <dgm:pt modelId="{6686C5AA-50DA-45E0-B26F-77B80B329F64}" type="pres">
      <dgm:prSet presAssocID="{4EBF96BF-086C-4631-ACD5-0BD3DAAE534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2D800-46D9-461A-844B-79FB98888B6C}" type="pres">
      <dgm:prSet presAssocID="{14D7A3BA-67A5-4809-AF01-638BC1919646}" presName="spacer" presStyleCnt="0"/>
      <dgm:spPr/>
    </dgm:pt>
    <dgm:pt modelId="{DA519435-2BEB-49EC-AD0C-12EB38F317F3}" type="pres">
      <dgm:prSet presAssocID="{530CEAAF-2906-4EF1-8F31-2705713C4F70}" presName="comp" presStyleCnt="0"/>
      <dgm:spPr/>
    </dgm:pt>
    <dgm:pt modelId="{F1520F51-C2C7-4A47-B466-1ED95D6FEFAF}" type="pres">
      <dgm:prSet presAssocID="{530CEAAF-2906-4EF1-8F31-2705713C4F70}" presName="box" presStyleLbl="node1" presStyleIdx="2" presStyleCnt="3"/>
      <dgm:spPr/>
      <dgm:t>
        <a:bodyPr/>
        <a:lstStyle/>
        <a:p>
          <a:endParaRPr lang="ru-RU"/>
        </a:p>
      </dgm:t>
    </dgm:pt>
    <dgm:pt modelId="{B0989F57-745C-452F-8789-1CF213C777CB}" type="pres">
      <dgm:prSet presAssocID="{530CEAAF-2906-4EF1-8F31-2705713C4F70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6000" b="-6000"/>
          </a:stretch>
        </a:blipFill>
      </dgm:spPr>
    </dgm:pt>
    <dgm:pt modelId="{7B437F0F-C9C2-4EBB-B67D-B01B978DD127}" type="pres">
      <dgm:prSet presAssocID="{530CEAAF-2906-4EF1-8F31-2705713C4F7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CE29E7-5A45-427E-8751-2B03204FB2BD}" type="presOf" srcId="{530CEAAF-2906-4EF1-8F31-2705713C4F70}" destId="{F1520F51-C2C7-4A47-B466-1ED95D6FEFAF}" srcOrd="0" destOrd="0" presId="urn:microsoft.com/office/officeart/2005/8/layout/vList4#1"/>
    <dgm:cxn modelId="{93D4A094-9B6E-4324-8A8E-E83212F792D1}" type="presOf" srcId="{E54253B7-1C04-47A7-B128-338AE3A4AF2D}" destId="{B3B7A2C6-84EC-422B-8FC5-D487ECE7CF95}" srcOrd="0" destOrd="3" presId="urn:microsoft.com/office/officeart/2005/8/layout/vList4#1"/>
    <dgm:cxn modelId="{6BF175F6-DF61-4881-A9A4-2650EE959E7E}" type="presOf" srcId="{24720875-92A2-453B-A850-74AC0AA2DE07}" destId="{7B437F0F-C9C2-4EBB-B67D-B01B978DD127}" srcOrd="1" destOrd="1" presId="urn:microsoft.com/office/officeart/2005/8/layout/vList4#1"/>
    <dgm:cxn modelId="{0A8A7504-9B89-4A2F-B880-80B691789863}" type="presOf" srcId="{94F90D12-32A0-44B4-9F59-1A39A56CACF3}" destId="{B3B7A2C6-84EC-422B-8FC5-D487ECE7CF95}" srcOrd="0" destOrd="0" presId="urn:microsoft.com/office/officeart/2005/8/layout/vList4#1"/>
    <dgm:cxn modelId="{08607962-6171-46A5-A11F-A72C240ABA15}" type="presOf" srcId="{1E4D2B23-E989-40A6-9501-4BA494007F27}" destId="{6686C5AA-50DA-45E0-B26F-77B80B329F64}" srcOrd="1" destOrd="1" presId="urn:microsoft.com/office/officeart/2005/8/layout/vList4#1"/>
    <dgm:cxn modelId="{0E65B79A-3B0E-49B2-A668-71F69F53CC26}" type="presOf" srcId="{D2FA795C-0620-42B6-90FA-D8CACC538AE2}" destId="{1FC9B544-DF40-4642-88FC-F62958C50C9E}" srcOrd="0" destOrd="0" presId="urn:microsoft.com/office/officeart/2005/8/layout/vList4#1"/>
    <dgm:cxn modelId="{70CCDDA7-CD97-44A8-9364-B8C3B9B7B85F}" type="presOf" srcId="{4EBF96BF-086C-4631-ACD5-0BD3DAAE5349}" destId="{6686C5AA-50DA-45E0-B26F-77B80B329F64}" srcOrd="1" destOrd="0" presId="urn:microsoft.com/office/officeart/2005/8/layout/vList4#1"/>
    <dgm:cxn modelId="{2BDB3725-BED7-4575-B333-A8A74118E7C5}" srcId="{94F90D12-32A0-44B4-9F59-1A39A56CACF3}" destId="{E54253B7-1C04-47A7-B128-338AE3A4AF2D}" srcOrd="2" destOrd="0" parTransId="{7A3E097E-4709-4BB3-8CA5-73782FBCD7E5}" sibTransId="{EA3BF69D-AF07-4502-96AE-D1540A7511CC}"/>
    <dgm:cxn modelId="{C6C9EC31-33D9-43A4-9143-8BEEB6A53825}" type="presOf" srcId="{4EBF96BF-086C-4631-ACD5-0BD3DAAE5349}" destId="{E545D0F0-6011-49B8-9276-A162E1643820}" srcOrd="0" destOrd="0" presId="urn:microsoft.com/office/officeart/2005/8/layout/vList4#1"/>
    <dgm:cxn modelId="{EB8C7993-DAEF-408B-806B-66C27E07DC79}" type="presOf" srcId="{E294286B-C4D9-43BC-AE0C-9475686A83EF}" destId="{1A859EBD-FA7A-467B-BF6A-E0BDB8B1A1C9}" srcOrd="1" destOrd="2" presId="urn:microsoft.com/office/officeart/2005/8/layout/vList4#1"/>
    <dgm:cxn modelId="{05F0138D-A28A-483B-AAFA-67083DD7ED5C}" srcId="{D2FA795C-0620-42B6-90FA-D8CACC538AE2}" destId="{94F90D12-32A0-44B4-9F59-1A39A56CACF3}" srcOrd="0" destOrd="0" parTransId="{40CEC5D3-A424-4A8C-9B15-046305F64865}" sibTransId="{04E81E95-42BC-49BC-90D4-C32C4CFF3606}"/>
    <dgm:cxn modelId="{05AB1067-E6A6-4340-B074-54CF56601C2D}" type="presOf" srcId="{94F90D12-32A0-44B4-9F59-1A39A56CACF3}" destId="{1A859EBD-FA7A-467B-BF6A-E0BDB8B1A1C9}" srcOrd="1" destOrd="0" presId="urn:microsoft.com/office/officeart/2005/8/layout/vList4#1"/>
    <dgm:cxn modelId="{949A4BEE-40B5-4651-BCEA-4256C72C0517}" srcId="{D2FA795C-0620-42B6-90FA-D8CACC538AE2}" destId="{4EBF96BF-086C-4631-ACD5-0BD3DAAE5349}" srcOrd="1" destOrd="0" parTransId="{9C5844DD-F2CB-4542-B9A1-52BEAB66A008}" sibTransId="{14D7A3BA-67A5-4809-AF01-638BC1919646}"/>
    <dgm:cxn modelId="{5ECF3083-8DBC-4F4E-B204-94606BC401EA}" srcId="{94F90D12-32A0-44B4-9F59-1A39A56CACF3}" destId="{E294286B-C4D9-43BC-AE0C-9475686A83EF}" srcOrd="1" destOrd="0" parTransId="{04BBFF13-D055-4EC8-BE93-6328379AB5C7}" sibTransId="{6FF6E021-0415-40E2-A017-07B03FA849F0}"/>
    <dgm:cxn modelId="{CD92BFC6-C657-4745-9AD4-C99D33D51DC3}" type="presOf" srcId="{1E4D2B23-E989-40A6-9501-4BA494007F27}" destId="{E545D0F0-6011-49B8-9276-A162E1643820}" srcOrd="0" destOrd="1" presId="urn:microsoft.com/office/officeart/2005/8/layout/vList4#1"/>
    <dgm:cxn modelId="{619C197E-1F51-41A3-A95C-C7504E4D59D7}" type="presOf" srcId="{98F10548-8A6A-4896-AB99-69D8249986AA}" destId="{B3B7A2C6-84EC-422B-8FC5-D487ECE7CF95}" srcOrd="0" destOrd="1" presId="urn:microsoft.com/office/officeart/2005/8/layout/vList4#1"/>
    <dgm:cxn modelId="{58228F10-BB3B-46B9-A6D9-87118174A401}" srcId="{D2FA795C-0620-42B6-90FA-D8CACC538AE2}" destId="{530CEAAF-2906-4EF1-8F31-2705713C4F70}" srcOrd="2" destOrd="0" parTransId="{F6527E65-94C4-47CD-8EEA-E55846F52E24}" sibTransId="{C2065403-922B-4367-9E98-E2FB13EBD050}"/>
    <dgm:cxn modelId="{9B62BB8C-7F19-4472-9831-19094A48DE39}" srcId="{94F90D12-32A0-44B4-9F59-1A39A56CACF3}" destId="{98F10548-8A6A-4896-AB99-69D8249986AA}" srcOrd="0" destOrd="0" parTransId="{72826CD0-4369-43E6-A926-8D67B33497A8}" sibTransId="{20E86CB9-46C0-4CD6-8348-222D01F93F9A}"/>
    <dgm:cxn modelId="{AA30133E-B2D4-49CB-8249-8790511DADA6}" srcId="{4EBF96BF-086C-4631-ACD5-0BD3DAAE5349}" destId="{1DBD1F62-665C-45C2-A991-836F45CD5BC2}" srcOrd="1" destOrd="0" parTransId="{982D0C0F-6B48-4BCF-89C5-A6A4F7AB6F18}" sibTransId="{A7F7DC22-FDAA-4D36-9559-13E7CB3124D3}"/>
    <dgm:cxn modelId="{93413DC5-74F6-4528-832E-E17D07336F26}" srcId="{530CEAAF-2906-4EF1-8F31-2705713C4F70}" destId="{24720875-92A2-453B-A850-74AC0AA2DE07}" srcOrd="0" destOrd="0" parTransId="{3E9045BB-553B-4B16-B3C3-78D80A7FBF47}" sibTransId="{EAD1A100-C522-4ABB-B17A-E10C1B1A2B43}"/>
    <dgm:cxn modelId="{20840FE1-35FF-434D-A275-C04916D900A2}" type="presOf" srcId="{530CEAAF-2906-4EF1-8F31-2705713C4F70}" destId="{7B437F0F-C9C2-4EBB-B67D-B01B978DD127}" srcOrd="1" destOrd="0" presId="urn:microsoft.com/office/officeart/2005/8/layout/vList4#1"/>
    <dgm:cxn modelId="{FAE87BAB-7C17-4F38-B12F-A0DE0D9EEC6E}" type="presOf" srcId="{1DBD1F62-665C-45C2-A991-836F45CD5BC2}" destId="{E545D0F0-6011-49B8-9276-A162E1643820}" srcOrd="0" destOrd="2" presId="urn:microsoft.com/office/officeart/2005/8/layout/vList4#1"/>
    <dgm:cxn modelId="{11E27A7D-D477-4491-93A9-8F69826D5446}" type="presOf" srcId="{98F10548-8A6A-4896-AB99-69D8249986AA}" destId="{1A859EBD-FA7A-467B-BF6A-E0BDB8B1A1C9}" srcOrd="1" destOrd="1" presId="urn:microsoft.com/office/officeart/2005/8/layout/vList4#1"/>
    <dgm:cxn modelId="{6EC4D973-F740-45EB-8BA1-F8D578B597F1}" type="presOf" srcId="{24720875-92A2-453B-A850-74AC0AA2DE07}" destId="{F1520F51-C2C7-4A47-B466-1ED95D6FEFAF}" srcOrd="0" destOrd="1" presId="urn:microsoft.com/office/officeart/2005/8/layout/vList4#1"/>
    <dgm:cxn modelId="{37406BD4-AE7F-4B2F-A89F-6C73739DC151}" type="presOf" srcId="{1DBD1F62-665C-45C2-A991-836F45CD5BC2}" destId="{6686C5AA-50DA-45E0-B26F-77B80B329F64}" srcOrd="1" destOrd="2" presId="urn:microsoft.com/office/officeart/2005/8/layout/vList4#1"/>
    <dgm:cxn modelId="{F382A264-04C6-4AA1-8FFD-180DC5A09AE3}" type="presOf" srcId="{E294286B-C4D9-43BC-AE0C-9475686A83EF}" destId="{B3B7A2C6-84EC-422B-8FC5-D487ECE7CF95}" srcOrd="0" destOrd="2" presId="urn:microsoft.com/office/officeart/2005/8/layout/vList4#1"/>
    <dgm:cxn modelId="{B7D52006-EE00-4907-8D81-125F0C319EB5}" srcId="{4EBF96BF-086C-4631-ACD5-0BD3DAAE5349}" destId="{1E4D2B23-E989-40A6-9501-4BA494007F27}" srcOrd="0" destOrd="0" parTransId="{11EB244D-A029-4FCB-A924-0E00CA7626FF}" sibTransId="{84FB8257-2CA0-4048-A67F-4E58D9E80D37}"/>
    <dgm:cxn modelId="{51CF0371-89A2-4026-826A-6807D54978DA}" type="presOf" srcId="{E54253B7-1C04-47A7-B128-338AE3A4AF2D}" destId="{1A859EBD-FA7A-467B-BF6A-E0BDB8B1A1C9}" srcOrd="1" destOrd="3" presId="urn:microsoft.com/office/officeart/2005/8/layout/vList4#1"/>
    <dgm:cxn modelId="{41F2CE64-BE62-4345-AFFC-E8F7D2D739ED}" type="presParOf" srcId="{1FC9B544-DF40-4642-88FC-F62958C50C9E}" destId="{8CCDE1C4-1487-4E01-88C3-2F793D06C0A6}" srcOrd="0" destOrd="0" presId="urn:microsoft.com/office/officeart/2005/8/layout/vList4#1"/>
    <dgm:cxn modelId="{64C26BE6-3920-4BB4-A69E-5864402BA038}" type="presParOf" srcId="{8CCDE1C4-1487-4E01-88C3-2F793D06C0A6}" destId="{B3B7A2C6-84EC-422B-8FC5-D487ECE7CF95}" srcOrd="0" destOrd="0" presId="urn:microsoft.com/office/officeart/2005/8/layout/vList4#1"/>
    <dgm:cxn modelId="{6A951244-A296-4AF9-AE43-425C62396225}" type="presParOf" srcId="{8CCDE1C4-1487-4E01-88C3-2F793D06C0A6}" destId="{399679D4-6AD7-4256-9F8E-F072F40B74CE}" srcOrd="1" destOrd="0" presId="urn:microsoft.com/office/officeart/2005/8/layout/vList4#1"/>
    <dgm:cxn modelId="{9009BF86-9F6E-4436-9599-2C035DC99B9D}" type="presParOf" srcId="{8CCDE1C4-1487-4E01-88C3-2F793D06C0A6}" destId="{1A859EBD-FA7A-467B-BF6A-E0BDB8B1A1C9}" srcOrd="2" destOrd="0" presId="urn:microsoft.com/office/officeart/2005/8/layout/vList4#1"/>
    <dgm:cxn modelId="{8373A5AB-F53F-4AB9-97AC-D21C30E023FB}" type="presParOf" srcId="{1FC9B544-DF40-4642-88FC-F62958C50C9E}" destId="{BF0CC988-8E30-4D65-BF67-0BC5C7F3EC9A}" srcOrd="1" destOrd="0" presId="urn:microsoft.com/office/officeart/2005/8/layout/vList4#1"/>
    <dgm:cxn modelId="{F1D28771-E58B-4DE1-868B-F198AE1BF63B}" type="presParOf" srcId="{1FC9B544-DF40-4642-88FC-F62958C50C9E}" destId="{88A693DA-2648-46BF-90B5-82342C9683BD}" srcOrd="2" destOrd="0" presId="urn:microsoft.com/office/officeart/2005/8/layout/vList4#1"/>
    <dgm:cxn modelId="{D8E9284F-54D1-40A7-98B7-CDFA22BA62B2}" type="presParOf" srcId="{88A693DA-2648-46BF-90B5-82342C9683BD}" destId="{E545D0F0-6011-49B8-9276-A162E1643820}" srcOrd="0" destOrd="0" presId="urn:microsoft.com/office/officeart/2005/8/layout/vList4#1"/>
    <dgm:cxn modelId="{62B2F33C-963C-4A4D-8163-7EB7AB7D9AF4}" type="presParOf" srcId="{88A693DA-2648-46BF-90B5-82342C9683BD}" destId="{0909632D-DE34-4586-AE32-CB7BF91AD4C7}" srcOrd="1" destOrd="0" presId="urn:microsoft.com/office/officeart/2005/8/layout/vList4#1"/>
    <dgm:cxn modelId="{DBF602A7-71E9-4178-AFF4-12934F21EF0A}" type="presParOf" srcId="{88A693DA-2648-46BF-90B5-82342C9683BD}" destId="{6686C5AA-50DA-45E0-B26F-77B80B329F64}" srcOrd="2" destOrd="0" presId="urn:microsoft.com/office/officeart/2005/8/layout/vList4#1"/>
    <dgm:cxn modelId="{CD870DCE-8D30-4A91-961F-1458F17AA812}" type="presParOf" srcId="{1FC9B544-DF40-4642-88FC-F62958C50C9E}" destId="{7602D800-46D9-461A-844B-79FB98888B6C}" srcOrd="3" destOrd="0" presId="urn:microsoft.com/office/officeart/2005/8/layout/vList4#1"/>
    <dgm:cxn modelId="{3F6D43F1-2DB9-48E6-955B-FBAD017DD2DA}" type="presParOf" srcId="{1FC9B544-DF40-4642-88FC-F62958C50C9E}" destId="{DA519435-2BEB-49EC-AD0C-12EB38F317F3}" srcOrd="4" destOrd="0" presId="urn:microsoft.com/office/officeart/2005/8/layout/vList4#1"/>
    <dgm:cxn modelId="{DFEF613D-B936-44F3-B714-8EDA3BDFE797}" type="presParOf" srcId="{DA519435-2BEB-49EC-AD0C-12EB38F317F3}" destId="{F1520F51-C2C7-4A47-B466-1ED95D6FEFAF}" srcOrd="0" destOrd="0" presId="urn:microsoft.com/office/officeart/2005/8/layout/vList4#1"/>
    <dgm:cxn modelId="{4244FD2B-5E69-43DB-B7B9-68A916A88875}" type="presParOf" srcId="{DA519435-2BEB-49EC-AD0C-12EB38F317F3}" destId="{B0989F57-745C-452F-8789-1CF213C777CB}" srcOrd="1" destOrd="0" presId="urn:microsoft.com/office/officeart/2005/8/layout/vList4#1"/>
    <dgm:cxn modelId="{25A03F50-3232-49D5-B4B2-1E715C3323E7}" type="presParOf" srcId="{DA519435-2BEB-49EC-AD0C-12EB38F317F3}" destId="{7B437F0F-C9C2-4EBB-B67D-B01B978DD127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B7A2C6-84EC-422B-8FC5-D487ECE7CF95}">
      <dsp:nvSpPr>
        <dsp:cNvPr id="0" name=""/>
        <dsp:cNvSpPr/>
      </dsp:nvSpPr>
      <dsp:spPr>
        <a:xfrm>
          <a:off x="0" y="0"/>
          <a:ext cx="10532394" cy="13263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Классные  часы</a:t>
          </a:r>
          <a:endParaRPr lang="ru-RU" sz="2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Викторины, игры, олимпиады</a:t>
          </a:r>
          <a:endParaRPr lang="ru-RU" sz="2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Выставки поделок</a:t>
          </a:r>
          <a:endParaRPr lang="ru-RU" sz="2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Конкурсы рассказов, рисунков, фотографий, плакатов</a:t>
          </a:r>
          <a:endParaRPr lang="ru-RU" sz="2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9118" y="0"/>
        <a:ext cx="8293275" cy="1326398"/>
      </dsp:txXfrm>
    </dsp:sp>
    <dsp:sp modelId="{399679D4-6AD7-4256-9F8E-F072F40B74CE}">
      <dsp:nvSpPr>
        <dsp:cNvPr id="0" name=""/>
        <dsp:cNvSpPr/>
      </dsp:nvSpPr>
      <dsp:spPr>
        <a:xfrm>
          <a:off x="132639" y="132639"/>
          <a:ext cx="2106478" cy="10611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45D0F0-6011-49B8-9276-A162E1643820}">
      <dsp:nvSpPr>
        <dsp:cNvPr id="0" name=""/>
        <dsp:cNvSpPr/>
      </dsp:nvSpPr>
      <dsp:spPr>
        <a:xfrm>
          <a:off x="0" y="1459037"/>
          <a:ext cx="10532394" cy="13263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Путешествия и экскурсии</a:t>
          </a:r>
          <a:endParaRPr lang="ru-RU" sz="2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Акции, экологические субботники</a:t>
          </a:r>
          <a:endParaRPr lang="ru-RU" sz="2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Походы по родным местам</a:t>
          </a:r>
          <a:endParaRPr lang="ru-RU" sz="2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9118" y="1459037"/>
        <a:ext cx="8293275" cy="1326398"/>
      </dsp:txXfrm>
    </dsp:sp>
    <dsp:sp modelId="{0909632D-DE34-4586-AE32-CB7BF91AD4C7}">
      <dsp:nvSpPr>
        <dsp:cNvPr id="0" name=""/>
        <dsp:cNvSpPr/>
      </dsp:nvSpPr>
      <dsp:spPr>
        <a:xfrm>
          <a:off x="132639" y="1591677"/>
          <a:ext cx="2106478" cy="10611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520F51-C2C7-4A47-B466-1ED95D6FEFAF}">
      <dsp:nvSpPr>
        <dsp:cNvPr id="0" name=""/>
        <dsp:cNvSpPr/>
      </dsp:nvSpPr>
      <dsp:spPr>
        <a:xfrm>
          <a:off x="0" y="2918075"/>
          <a:ext cx="10532394" cy="13263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Проектная и исследовательская деятельность</a:t>
          </a:r>
          <a:endParaRPr lang="ru-RU" sz="2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Помощь в организации практической работы</a:t>
          </a:r>
          <a:endParaRPr lang="ru-RU" sz="2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9118" y="2918075"/>
        <a:ext cx="8293275" cy="1326398"/>
      </dsp:txXfrm>
    </dsp:sp>
    <dsp:sp modelId="{B0989F57-745C-452F-8789-1CF213C777CB}">
      <dsp:nvSpPr>
        <dsp:cNvPr id="0" name=""/>
        <dsp:cNvSpPr/>
      </dsp:nvSpPr>
      <dsp:spPr>
        <a:xfrm>
          <a:off x="132639" y="3050715"/>
          <a:ext cx="2106478" cy="10611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pPr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4.jpeg"/><Relationship Id="rId4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5640" y="259043"/>
            <a:ext cx="12296274" cy="77567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БЮДЖЕТНОЕ  ОБЩЕОБРАЗОВАТЕЛЬНОЕ 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  <a:b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№54 ГОРОДА  ДОНЕЦКА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11880" y="2896458"/>
            <a:ext cx="9613860" cy="1037661"/>
          </a:xfrm>
        </p:spPr>
        <p:txBody>
          <a:bodyPr>
            <a:normAutofit lnSpcReduction="10000"/>
          </a:bodyPr>
          <a:lstStyle/>
          <a:p>
            <a:r>
              <a:rPr lang="ru-RU" sz="36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«Экологическое </a:t>
            </a:r>
            <a:r>
              <a:rPr lang="ru-RU" sz="3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в практике классного </a:t>
            </a:r>
            <a:r>
              <a:rPr lang="ru-RU" sz="36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руководителя </a:t>
            </a:r>
            <a:r>
              <a:rPr lang="ru-RU" sz="36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начальной </a:t>
            </a:r>
            <a:r>
              <a:rPr lang="ru-RU" sz="36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школы»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dou80.edu-nv.ru/files/administrator.dou80_edu_nv_ru/risunok2-1024x7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54197" y="2685350"/>
            <a:ext cx="1926437" cy="145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719011" y="4867297"/>
            <a:ext cx="6096000" cy="13044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  <a:tabLst>
                <a:tab pos="3429000" algn="l"/>
              </a:tabLst>
            </a:pP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Толоченко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Ирина Николаевна,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  <a:tabLst>
                <a:tab pos="3429000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начальных классов</a:t>
            </a:r>
            <a:endParaRPr lang="ru-RU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  <a:tabLst>
                <a:tab pos="3343275" algn="l"/>
              </a:tabLst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МБОУ «Школа №54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г.Донецка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https://comfortmat-msk.ru/wp-content/uploads/2017/03/ekologi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0765" y="3934118"/>
            <a:ext cx="6374740" cy="292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70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57" y="717133"/>
            <a:ext cx="9613861" cy="108093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krasdou301.ru/images/dsad/1618387490_risunok1_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5081" y="753228"/>
            <a:ext cx="1409736" cy="11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33.userapi.com/impg/14yUsEj16UuK0d-5jQj235ES4w-QDPstq8c6QQ/ZLfPNJwjYB0.jpg?size=1280x960&amp;quality=95&amp;sign=c47d9315230ed03046fed15500ee39d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057" y="2103647"/>
            <a:ext cx="6139280" cy="46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75.userapi.com/impg/az3Ky6A78JFY-_ya3EN5-LDSX9gszm3_r3qOpQ/YL696U2RRxw.jpg?size=960x1280&amp;quality=95&amp;sign=f3d1db973ead88a2f37712d658bb1f59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76" b="10205"/>
          <a:stretch/>
        </p:blipFill>
        <p:spPr bwMode="auto">
          <a:xfrm>
            <a:off x="6544926" y="2103647"/>
            <a:ext cx="4431966" cy="46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881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rasdou301.ru/images/dsad/1618387490_risunok1_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5081" y="753228"/>
            <a:ext cx="1409736" cy="11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sun9-54.userapi.com/impg/pH7vhIG30ZNlS6INdzcT4eE79bKd-dOHhOJI_A/u5pJTtPkcuI.jpg?size=1280x960&amp;quality=95&amp;sign=36399a8a7e4f6ef6684c7af769f6c572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43" y="1342400"/>
            <a:ext cx="2376741" cy="178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43.userapi.com/impg/8mOuswfqnVVyt9XwKdcWMpcizJBP9lgYOioq4A/6PUM-C8sv-0.jpg?size=1280x960&amp;quality=95&amp;sign=ad2db8e4ce4135f776ee435f51d1a3b5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47" b="7431"/>
          <a:stretch/>
        </p:blipFill>
        <p:spPr bwMode="auto">
          <a:xfrm>
            <a:off x="2394284" y="1342399"/>
            <a:ext cx="2798047" cy="180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82.userapi.com/impg/xiFK0LN78DobqsnLiXaO2y-3nhxXHyHJYPBA-w/f8cbEUOkjDc.jpg?size=811x1080&amp;quality=95&amp;sign=0be5d67b6aefa12e7208176e7b321647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9780" y="1342400"/>
            <a:ext cx="1570252" cy="209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192505"/>
            <a:ext cx="10311063" cy="106558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4755"/>
            <a:ext cx="9613900" cy="108108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мастерская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s://sun9-37.userapi.com/impg/iShuUIVHQV1OSrdz3kE-J3BjsY4kfvIqBlInbQ/HsvFnDL4seM.jpg?size=811x1080&amp;quality=95&amp;sign=0ed18d33ecedde0ccf89bae75812394e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7481" y="1342399"/>
            <a:ext cx="1853698" cy="24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un9-10.userapi.com/impg/qpIYYfzzeo5ZXS1Jqlyg6Cr5jaiaMtTWLgrUZA/xXXly0UtBIE.jpg?size=810x1080&amp;quality=95&amp;sign=17991560fd102ed9604a8bc62cb07e58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327" y="3537283"/>
            <a:ext cx="2470345" cy="32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un9-6.userapi.com/impg/fjGoDyZs30DApMPe_JxsWbZMIdcwhkLHJLg9zw/Yig_ew2f370.jpg?size=810x1080&amp;quality=95&amp;sign=14be4b09d11f308ab22d5fe748839031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3234" y="3537283"/>
            <a:ext cx="2470345" cy="32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sun9-51.userapi.com/impg/sppugLGJxNBoe7PuNj8LhLQTbl_b2rNWJNQQWg/xe-2ENAY-4k.jpg?size=810x1080&amp;quality=95&amp;sign=00495e5c5e070992b11a29b056955e83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3769" y="3537283"/>
            <a:ext cx="2470344" cy="32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un9-13.userapi.com/impg/qd1_d3uEtnIH7llT2P6-M9Krgibg2jw7gquMng/RgPWG6HQJKA.jpg?size=810x1080&amp;quality=95&amp;sign=50f7618f845db207d225669bea9f08ed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1562" y="3537282"/>
            <a:ext cx="2470344" cy="32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21.userapi.com/impg/tQOwd4-tJFSweC33hyY8U1Pl2jjWQtCVLUgsEA/MFvgYCnYY3A.jpg?size=961x1280&amp;quality=95&amp;sign=b6665feaad464444f7c0e1bfda1b9263&amp;type=albu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26" t="1646" r="3755" b="6465"/>
          <a:stretch/>
        </p:blipFill>
        <p:spPr bwMode="auto">
          <a:xfrm>
            <a:off x="8957380" y="1342399"/>
            <a:ext cx="1473999" cy="210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141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373" y="4988344"/>
            <a:ext cx="9613861" cy="1080938"/>
          </a:xfrm>
        </p:spPr>
        <p:txBody>
          <a:bodyPr>
            <a:normAutofit/>
          </a:bodyPr>
          <a:lstStyle/>
          <a:p>
            <a:r>
              <a:rPr lang="en-US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32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ЯИГРАЮВЭКОЛОГИЧЕСКИЕИГРЫ </a:t>
            </a:r>
            <a:endParaRPr lang="ru-RU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qrcoder.ru/code/?http%3A%2F%2Figroutka.ru%2Fdlya-detey-5-let%2F40758-sortirovka-musora-dlya-detey.html&amp;8&amp;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830" y="1994674"/>
            <a:ext cx="2549307" cy="254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qrcoder.ru/code/?https%3A%2F%2Figroutka.ru%2Figry-strategii%2F43700-eko-korporaciya-spasite-planetu-zemlya.html&amp;8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4710" y="1994674"/>
            <a:ext cx="2549307" cy="254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qrcoder.ru/code/?https%3A%2F%2Fonlinetestpad.com%2Fru%2Ftest%2F1376210-ekologicheskij-kvest-musornoe-priklyuchenie&amp;8&amp;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7251" y="1994674"/>
            <a:ext cx="2549308" cy="254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88.userapi.com/impg/fWMHDNQK2rbeIlEGgJ2aeC94-moA6WJgIrW25A/4K69xE5ArNc.jpg?size=1336x1600&amp;quality=95&amp;sign=55899fca37f6b1001fa793a3c89ad94c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1123" y="1994674"/>
            <a:ext cx="4060877" cy="486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69830" y="665487"/>
            <a:ext cx="10093107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fr-FR" sz="4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ru-RU" sz="4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кода в работе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krasdou301.ru/images/dsad/1618387490_risunok1_cop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5081" y="753228"/>
            <a:ext cx="1409736" cy="11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949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69895"/>
            <a:ext cx="10294182" cy="109078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 и благодарности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krasdou301.ru/images/dsad/1618387490_risunok1_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2264" y="2869895"/>
            <a:ext cx="1409736" cy="11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sun9-7.userapi.com/impg/sUVi6WAX7nzMzcPO7UcAd7PsGR0eHq7iG7f0Mw/bXmCv5Bc_n4.jpg?size=1100x778&amp;quality=95&amp;sign=5f5ad7e6a20541c434cc278ea4e8b6c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1440"/>
            <a:ext cx="3696789" cy="261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50.userapi.com/impg/SnSlFcC13MYlB7Ng44pHY1KjUwiBWcgcY8Mkow/q0iPxpIGW1Y.jpg?size=1000x707&amp;quality=95&amp;sign=a83f43b7301a1de9f4f47e6d411a4058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0112" y="91441"/>
            <a:ext cx="3697968" cy="261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4.userapi.com/impg/6JYI8b40OvsIFlHVpivHp17io1VYJ8gzEZQpXQ/e0uQorQCyyc.jpg?size=1280x720&amp;quality=95&amp;sign=5234debd236b31e492d58200296a46ad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4062" y="91440"/>
            <a:ext cx="4647937" cy="261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sun9-27.userapi.com/impg/dCEO9ve0YWF08548Ibl5WvIXDuot-KmBinr1nQ/65QJqSZXhpg.jpg?size=720x1040&amp;quality=95&amp;sign=0fa0b270b8b813841e6239706b1145b0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478" y="4100819"/>
            <a:ext cx="1889266" cy="272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s://sun9-88.userapi.com/impg/u9xFDaDCiJIWtDp2qfqef9cwy-HQM4ugcBWpbw/603230-9obw.jpg?size=720x1040&amp;quality=95&amp;sign=ebe6f24eb306b408a5197c8604719252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3767" y="4124499"/>
            <a:ext cx="1892423" cy="2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s://sun9-38.userapi.com/impg/NnM2xhPsEGrfuyHWrkf4Sa99j8Nxh-3h36Nlwg/8sML7527jfw.jpg?size=750x1061&amp;quality=95&amp;sign=82bb811de11e177f1883c94f5ec34ba5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1954" y="4114531"/>
            <a:ext cx="1926386" cy="272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https://sun9-53.userapi.com/impg/3WtA8_92H12nkbIZ0YiEWwgRBE0LIQVolyS7YQ/YcfeiggtIp8.jpg?size=764x1080&amp;quality=95&amp;sign=44a5b7266d72c27f0493d592b5e52f5a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8279" y="4124499"/>
            <a:ext cx="1913720" cy="270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https://sun9-87.userapi.com/impg/CZVqTmtDxcYuNTSdmWplYRFZNcy4D_yJGLUYjA/yIl_0CENF2s.jpg?size=750x1061&amp;quality=95&amp;sign=a897b76b407be4e3a31e587f1cf2f339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2012" y="4161049"/>
            <a:ext cx="1906422" cy="269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sun9-54.userapi.com/impg/jQs4wOj-3Q4wTrcytqVzRq-Snn0_sq0Wceq1sQ/TRK-Fn0dz7M.jpg?size=720x1046&amp;quality=95&amp;sign=c291127143ba96bf276e0dca9e2ce8ca&amp;type=albu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9"/>
          <a:stretch/>
        </p:blipFill>
        <p:spPr bwMode="auto">
          <a:xfrm>
            <a:off x="4723027" y="4096256"/>
            <a:ext cx="1935834" cy="274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sun9-60.userapi.com/impg/hBAfwS3enQgmO5C8jfdT_2z0-hSs1QecLaIeRw/cPT3ztsDgFM.jpg?size=765x1080&amp;quality=95&amp;sign=19881e5aa44c9ff6d242f739d4c49111&amp;type=albu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1345" y="4114531"/>
            <a:ext cx="1923286" cy="271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835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31" y="753228"/>
            <a:ext cx="10059051" cy="108093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 и благодарности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krasdou301.ru/images/dsad/1618387490_risunok1_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2264" y="704525"/>
            <a:ext cx="1409736" cy="11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sun9-30.userapi.com/impg/AhN9wPA9GHTf0HIs8s_DZiW-aCzLLbP7ZxFqHg/eh_SRl4Ceeo.jpg?size=764x1080&amp;quality=95&amp;sign=e13dd91f0144a0ced9d4a87bf3d7f487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51" r="7423"/>
          <a:stretch/>
        </p:blipFill>
        <p:spPr bwMode="auto">
          <a:xfrm>
            <a:off x="0" y="2037804"/>
            <a:ext cx="2573384" cy="422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sun9-58.userapi.com/impg/cetkxWD_xdAqNN1E7a75igfdNi4XknwqFIiR7g/K1E3dZfuxls.jpg?size=765x1080&amp;quality=95&amp;sign=df1fc971bcc8293c84b8becff36a05d5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71" t="-309" r="7488" b="309"/>
          <a:stretch/>
        </p:blipFill>
        <p:spPr bwMode="auto">
          <a:xfrm>
            <a:off x="1946289" y="2037803"/>
            <a:ext cx="2547257" cy="422867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80.userapi.com/impg/BwTFDLHieEGUAwvlay4dMgE78FJQ38OlTKtqug/VdQFj7MTe6s.jpg?size=765x1080&amp;quality=95&amp;sign=f6dae0179badc6b1293713bafedbe9ce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28" r="7339"/>
          <a:stretch/>
        </p:blipFill>
        <p:spPr bwMode="auto">
          <a:xfrm>
            <a:off x="4132041" y="2037802"/>
            <a:ext cx="2508069" cy="422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sun9-10.userapi.com/impg/5ECai0diCDanAme93g6DE5Hd0td3S38STkHedQ/nf17Z27ZibE.jpg?size=486x1080&amp;quality=95&amp;sign=efa9d1abb3f22994115ba54f73595885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7" t="20692" r="9004" b="16705"/>
          <a:stretch/>
        </p:blipFill>
        <p:spPr bwMode="auto">
          <a:xfrm>
            <a:off x="5917167" y="2037802"/>
            <a:ext cx="2521132" cy="422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s://sun9-7.userapi.com/impg/rEhq6_uxfIwpE-EFOS5apV5k4tx89qqTxXI8Rg/_UlNi6mKmU0.jpg?size=764x1080&amp;quality=95&amp;sign=4e584fd8ec1d489fca7cd64c9b7a996d&amp;type=alb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15" r="8382"/>
          <a:stretch/>
        </p:blipFill>
        <p:spPr bwMode="auto">
          <a:xfrm>
            <a:off x="7641770" y="2037802"/>
            <a:ext cx="2521133" cy="427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s://sun9-64.userapi.com/impg/Bxcd2SwunS62tuiGo-Pr660UZr4Feq7adJop7w/Ocdl_mCNtW4.jpg?size=720x967&amp;quality=95&amp;sign=ec1fd2d27581e7f928afc0f42ee1af02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46"/>
          <a:stretch/>
        </p:blipFill>
        <p:spPr bwMode="auto">
          <a:xfrm>
            <a:off x="9398382" y="2037802"/>
            <a:ext cx="2767763" cy="40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839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0474"/>
            <a:ext cx="10455442" cy="203333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788" y="873544"/>
            <a:ext cx="10173866" cy="10809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НЕСЁМ ОТВЕТСТВЕННОСТЬ ЗА ОКРУЖАЮЩУЮ СРЕДУ, ОТ НАШИХ ПОСТУПКОВ ЗАВИСИТ СОСТОЯНИЕ ПРИРОДЫ. </a:t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 ДОМ, В КОТОРОМ МЫ СУЩЕСТВУЕМ, К НЕМУ МЫ ДОЛЖНЫ ОТНОСИТЬСЯ С ЛЮБОВЬЮ!</a:t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dou80.edu-nv.ru/files/administrator.dou80_edu_nv_ru/risunok2-1024x7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26387" y="563758"/>
            <a:ext cx="1926437" cy="145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82.userapi.com/impg/H_1-TOIq6qUDTGxlpKcPdaNfKiZdK6S9WKkEyw/YHXgPyfokLU.jpg?size=1280x605&amp;quality=95&amp;sign=2905ac0e7eac258559edac2812cfc76a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85" t="275" r="27175" b="-275"/>
          <a:stretch/>
        </p:blipFill>
        <p:spPr bwMode="auto">
          <a:xfrm>
            <a:off x="6160168" y="2310064"/>
            <a:ext cx="5787191" cy="43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59.userapi.com/impg/hFme0c11yRZUV1gyVN673q2p0PLp_EaB8UAaLw/UkJhL-rD5wQ.jpg?size=1280x853&amp;quality=95&amp;sign=8356560a3babb73033f4ab636c03ff13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0"/>
          <a:stretch/>
        </p:blipFill>
        <p:spPr bwMode="auto">
          <a:xfrm>
            <a:off x="62345" y="2310064"/>
            <a:ext cx="6022043" cy="437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539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8284" y="682768"/>
            <a:ext cx="10185898" cy="1221858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«ОХРАНЯТЬ ПРИРОДУ– ЗНАЧИТ ОХРАНЯТЬ РОДИНУ»</a:t>
            </a:r>
            <a:b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М. ПРИШВИН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8284" y="2108271"/>
            <a:ext cx="7194883" cy="4497065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ru-RU" sz="2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</a:t>
            </a:r>
            <a:r>
              <a:rPr lang="ru-RU" sz="2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как 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</a:t>
            </a:r>
            <a:r>
              <a:rPr lang="ru-RU" sz="2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перед 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человечеством стоит вопрос о необходимости изменения своего отношения к природе и обеспечения экологического воспитания и образования  нового  поколения</a:t>
            </a:r>
            <a:r>
              <a:rPr lang="ru-RU" sz="2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школе оно  должно быть приоритетным.</a:t>
            </a:r>
          </a:p>
          <a:p>
            <a:pPr algn="just"/>
            <a:r>
              <a:rPr lang="ru-RU" sz="2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кологическое  </a:t>
            </a:r>
            <a:r>
              <a:rPr lang="ru-RU" sz="2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личности младшего школьника   является  важнейшей  частью его мировоззренческой подготовки, одним из направлений в решении задач всестороннего их  развития.</a:t>
            </a:r>
            <a:endParaRPr lang="ru-RU" sz="2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dou80.edu-nv.ru/files/administrator.dou80_edu_nv_ru/risunok2-1024x7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8419" y="563758"/>
            <a:ext cx="1926437" cy="145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pinimg.com/originals/26/b9/02/26b902a13fd7ec3349246fe64e8b66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6284" y="2226602"/>
            <a:ext cx="5078495" cy="451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8916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1" y="753228"/>
            <a:ext cx="10065582" cy="1080938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внеклассной работы по экологическому воспитанию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73958233"/>
              </p:ext>
            </p:extLst>
          </p:nvPr>
        </p:nvGraphicFramePr>
        <p:xfrm>
          <a:off x="681038" y="2336800"/>
          <a:ext cx="10532394" cy="4244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2" descr="https://dou80.edu-nv.ru/files/administrator.dou80_edu_nv_ru/risunok2-1024x77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8419" y="563758"/>
            <a:ext cx="1926437" cy="145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0902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016515"/>
            <a:ext cx="10294182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«ЛЮБОВЬ К ПРИРОДЕ — ПРИЗНАК МОРАЛЬНОГО ЗДОРОВЬЯ В ЧЕЛОВЕКЕ» </a:t>
            </a:r>
            <a:br>
              <a:rPr lang="ru-RU" sz="3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КОНФУЦИЙ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https://krasdou301.ru/images/dsad/1618387490_risunok1_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5081" y="753228"/>
            <a:ext cx="1409736" cy="11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8.userapi.com/impg/cI4uyz3cASmxu_Do8NSLjXcPu8Jgv-ID8aQnTw/buvPZiN-4Cw.jpg?size=810x1080&amp;quality=95&amp;sign=46da6f450493a155249c006b2edb4df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338" y="2097454"/>
            <a:ext cx="3497178" cy="466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76.userapi.com/impg/ydW59_hFWEdWY4jMH_f-x_8pWYKUFbr6T3_pIQ/-P_VRPrCSbs.jpg?size=810x1080&amp;quality=95&amp;sign=0aa3c96e54c82687c24f53d2e1e1f399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5937" y="2097453"/>
            <a:ext cx="3497179" cy="466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70.userapi.com/impg/mg2Yuf3nPiSHkA3WCMJwwshGNZnIWWInwTA0HA/P6laFUgjLzg.jpg?size=1280x960&amp;quality=95&amp;sign=904ca7f7293ee5064209a9d3d633dbd0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47" r="15086"/>
          <a:stretch/>
        </p:blipFill>
        <p:spPr bwMode="auto">
          <a:xfrm>
            <a:off x="7443537" y="2103437"/>
            <a:ext cx="4580388" cy="465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0576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57" y="717133"/>
            <a:ext cx="9613861" cy="108093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«Покормите птиц!»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sun9-8.userapi.com/impg/KhW3dUU6v7AJ17m_LmbPKtLPVCGHEbDI6lKb-Q/3wvwhmuu0IQ.jpg?size=810x1080&amp;quality=95&amp;sign=8a0a8f0996d596d9591a0a839c9829f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922" y="2033336"/>
            <a:ext cx="3582403" cy="477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20.userapi.com/impg/4rh98DW9LBlsjAU5bXYEhFwMYBiAZzt0n3aEQw/l9JC6VYpPsA.jpg?size=810x1080&amp;quality=95&amp;sign=ebbe19dba5b1e7c3ef0c806ac866aec4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6277" y="2033336"/>
            <a:ext cx="3582403" cy="477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krasdou301.ru/images/dsad/1618387490_risunok1_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5081" y="753228"/>
            <a:ext cx="1409736" cy="11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32.userapi.com/impg/sr0qkxfyMVzGg6Oga1ZFHNwlwhLJH_DiR0YrQA/pL_2ODDqQ7M.jpg?size=486x1080&amp;quality=95&amp;sign=a395b48db68252045fe173d6117e1805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69" b="23798"/>
          <a:stretch/>
        </p:blipFill>
        <p:spPr bwMode="auto">
          <a:xfrm>
            <a:off x="7824632" y="2033336"/>
            <a:ext cx="3500865" cy="477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09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57" y="717133"/>
            <a:ext cx="9613861" cy="108093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«Кормушка»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krasdou301.ru/images/dsad/1618387490_risunok1_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5081" y="753228"/>
            <a:ext cx="1409736" cy="11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un9-65.userapi.com/impg/O_ulYmDm07tUBDMohZrous1rNQG29Q_bO4rVrg/ke2BEZaZ0rk.jpg?size=811x1080&amp;quality=95&amp;sign=4b92ede2a74e7f42f970c78ef3312bd0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38149"/>
            <a:ext cx="2991394" cy="398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81.userapi.com/impg/_7FklRDsu2gIgssCasrM2SHVKbuyTv-Xme3E5A/MUwYAdVNwX8.jpg?size=1280x576&amp;quality=95&amp;sign=48abf75f79cf32488de7a87137dde087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72" r="30241"/>
          <a:stretch/>
        </p:blipFill>
        <p:spPr bwMode="auto">
          <a:xfrm>
            <a:off x="3104680" y="2438150"/>
            <a:ext cx="4345416" cy="398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88.userapi.com/impg/IH7x1ZLHPBePM_NBjt8Z61iiCWUBvxwrSO3F9w/zGUlFEKsAQs.jpg?size=1280x576&amp;quality=95&amp;sign=2793d2ce46e75f1c0095eaeb0b88e7e7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40" r="32275"/>
          <a:stretch/>
        </p:blipFill>
        <p:spPr bwMode="auto">
          <a:xfrm>
            <a:off x="7563383" y="2438149"/>
            <a:ext cx="4628617" cy="398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460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57" y="717133"/>
            <a:ext cx="9613861" cy="108093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«Кормушка»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krasdou301.ru/images/dsad/1618387490_risunok1_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5081" y="753228"/>
            <a:ext cx="1409736" cy="11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70.userapi.com/impg/mAGifT2dTvvTdMeRva7sPgfmhzZ4IMffO_t_rw/1ovYLUU41_c.jpg?size=810x1080&amp;quality=95&amp;sign=4ee90b00d7575f3a0c8f160a48f1741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4272" y="2090045"/>
            <a:ext cx="3533637" cy="471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50.userapi.com/impg/UOJO8wXFGVXaHN6IlItp-xXozJfO8MNzIxJj2Q/h-ITkjpgDPo.jpg?size=810x1080&amp;quality=95&amp;sign=ec4cd1b204fc0642906c7b93b629a5c4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5892" y="2090045"/>
            <a:ext cx="3514051" cy="468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16.userapi.com/impg/a64nAjjd6A8M6YHmdbGNf_Xd4uzCXmCi02PYrQ/tk4Fwb3tfPE.jpg?size=811x1080&amp;quality=95&amp;sign=91a8e62cfaf3c3187de77a81776c7da3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160" y="2090045"/>
            <a:ext cx="3518390" cy="468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81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57" y="717133"/>
            <a:ext cx="9613861" cy="108093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«Берегите первоцветы!»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s://sun9-79.userapi.com/impg/8czyHVhHAxHLYjubkCUwEM5636QQwTGerzPTPg/BPIHqSD2IYM.jpg?size=810x1080&amp;quality=95&amp;sign=4ad7c5e9b209ead30ac646d59bf68e6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617" y="2080184"/>
            <a:ext cx="3490763" cy="46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49.userapi.com/impg/dLhzNS2Wg57U23VzjwA8Lc8NaRCtMtDyXNTMiw/CBAYI0T4gas.jpg?size=810x1080&amp;quality=95&amp;sign=d8a5e2a5747e4cdb944320be4814df3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8359" y="2089731"/>
            <a:ext cx="3490764" cy="46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1.bp.blogspot.com/-yRetYnTgLlg/XqpAV8mjw_I/AAAAAAAAIrk/SqecTq2NnRYhg0i8j_vr_ykSK1sM9iwzACLcBGAsYHQ/s1600/%25D0%25B0%25D0%25BA%25D1%2586%25D0%25B8%25D1%258F%2B%25D0%25BF%25D0%25B5%25D1%2580%25D0%25B2%25D0%25BE%25D1%2586%25D0%25B2%25D0%25B5%25D1%2582%25D1%258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89" r="1"/>
          <a:stretch/>
        </p:blipFill>
        <p:spPr bwMode="auto">
          <a:xfrm>
            <a:off x="7318298" y="2099277"/>
            <a:ext cx="4747229" cy="463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krasdou301.ru/images/dsad/1618387490_risunok1_cop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5081" y="753228"/>
            <a:ext cx="1409736" cy="11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57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rasdou301.ru/images/dsad/1618387490_risunok1_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5081" y="753228"/>
            <a:ext cx="1409736" cy="11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un9-32.userapi.com/impg/5FWUhmuG-J5PZC_G2IAyelReRbK-MJOexwmXpw/ydpxxOZpnNE.jpg?size=1280x961&amp;quality=95&amp;sign=8194db12739fcc84ca627e12516175ce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2" y="1307452"/>
            <a:ext cx="3789946" cy="284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64.userapi.com/impg/4i0kbYigHZ7XiCPLQVO-NTEpkBwO6D8GRS3jbg/JTVDLjyGAo8.jpg?size=1280x961&amp;quality=95&amp;sign=4b11c8b1e463300de57cfa835fcffef1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82" y="4026831"/>
            <a:ext cx="3780455" cy="283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92505"/>
            <a:ext cx="10311063" cy="106558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983" y="143147"/>
            <a:ext cx="10195828" cy="108108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</a:t>
            </a:r>
            <a:r>
              <a:rPr lang="ru-RU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ЭКОёлочка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sun9-82.userapi.com/impg/2HS-Ax2Y53osxfMpQt3z7S7v1tkDu-ILL9WPWQ/gDk5ADo4upA.jpg?size=810x1080&amp;quality=95&amp;sign=ce8979471a6f62506a1cc7f5fc016c1e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2295" y="2134638"/>
            <a:ext cx="3542521" cy="472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un9-78.userapi.com/impg/LwZJVnGKMidYmTgfU-1Ufxoj_bOaWtLilOsFhw/ahv_GRNKkZM.jpg?size=811x1080&amp;quality=95&amp;sign=bb622d74e066128d5757e360ed3ba012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33"/>
          <a:stretch/>
        </p:blipFill>
        <p:spPr bwMode="auto">
          <a:xfrm>
            <a:off x="4448307" y="2134638"/>
            <a:ext cx="3792330" cy="45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83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291</TotalTime>
  <Words>183</Words>
  <Application>Microsoft Office PowerPoint</Application>
  <PresentationFormat>Произвольный</PresentationFormat>
  <Paragraphs>31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Берлин</vt:lpstr>
      <vt:lpstr>МУНИЦИПАЛЬНОЕ  БЮДЖЕТНОЕ  ОБЩЕОБРАЗОВАТЕЛЬНОЕ  УЧРЕЖДЕНИЕ  «ШКОЛА №54 ГОРОДА  ДОНЕЦКА»</vt:lpstr>
      <vt:lpstr>«ОХРАНЯТЬ ПРИРОДУ– ЗНАЧИТ ОХРАНЯТЬ РОДИНУ»                                                                                        М. ПРИШВИН</vt:lpstr>
      <vt:lpstr>Формы внеклассной работы по экологическому воспитанию</vt:lpstr>
      <vt:lpstr>«ЛЮБОВЬ К ПРИРОДЕ — ПРИЗНАК МОРАЛЬНОГО ЗДОРОВЬЯ В ЧЕЛОВЕКЕ»                                                                        КОНФУЦИЙ </vt:lpstr>
      <vt:lpstr>Акция «Покормите птиц!»</vt:lpstr>
      <vt:lpstr>Акция «Кормушка»</vt:lpstr>
      <vt:lpstr>Акция «Кормушка»</vt:lpstr>
      <vt:lpstr>Акция «Берегите первоцветы!»</vt:lpstr>
      <vt:lpstr>Акция «ЭКОёлочка»</vt:lpstr>
      <vt:lpstr>Проектная деятельность</vt:lpstr>
      <vt:lpstr>Экологическая мастерская</vt:lpstr>
      <vt:lpstr>#ЯИГРАЮВЭКОЛОГИЧЕСКИЕИГРЫ </vt:lpstr>
      <vt:lpstr>Наши достижения и благодарности </vt:lpstr>
      <vt:lpstr>Наши достижения и благодарности </vt:lpstr>
      <vt:lpstr>МЫ НЕСЁМ ОТВЕТСТВЕННОСТЬ ЗА ОКРУЖАЮЩУЮ СРЕДУ, ОТ НАШИХ ПОСТУПКОВ ЗАВИСИТ СОСТОЯНИЕ ПРИРОДЫ.  ЭТО НАШ ДОМ, В КОТОРОМ МЫ СУЩЕСТВУЕМ, К НЕМУ МЫ ДОЛЖНЫ ОТНОСИТЬСЯ С ЛЮБОВЬЮ!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Ирина</cp:lastModifiedBy>
  <cp:revision>26</cp:revision>
  <dcterms:created xsi:type="dcterms:W3CDTF">2023-02-04T18:28:48Z</dcterms:created>
  <dcterms:modified xsi:type="dcterms:W3CDTF">2023-12-14T10:03:33Z</dcterms:modified>
</cp:coreProperties>
</file>