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234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12192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620713"/>
            <a:ext cx="10943167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1843088"/>
            <a:ext cx="10949517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C4527FD-C22F-4528-B2BB-24ACAEFD76BE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C4527FD-C22F-4528-B2BB-24ACAEFD76BE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CB24468F-6682-48AA-B5F4-BEF8E7F9833C}" type="datetimeFigureOut">
              <a:rPr lang="ru-RU" smtClean="0"/>
              <a:t>12.10.2021</a:t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4.xml"/><Relationship Id="rId7" Type="http://schemas.microsoft.com/office/2007/relationships/hdphoto" Target="../media/hdphoto2.wdp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4205" y="300990"/>
            <a:ext cx="10942955" cy="1402715"/>
          </a:xfrm>
        </p:spPr>
        <p:txBody>
          <a:bodyPr/>
          <a:lstStyle/>
          <a:p>
            <a:pPr algn="ctr"/>
            <a:r>
              <a:rPr lang="ru-RU" altLang="en-US" sz="2000" b="1">
                <a:latin typeface="Times New Roman" panose="02020603050405020304" charset="0"/>
                <a:cs typeface="Times New Roman" panose="02020603050405020304" charset="0"/>
              </a:rPr>
              <a:t>Муницыпальное автономное дошкольное образовательное учреждение-детский сад </a:t>
            </a:r>
            <a:br>
              <a:rPr lang="ru-RU" altLang="en-US" sz="2000" b="1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000" b="1">
                <a:latin typeface="Times New Roman" panose="02020603050405020304" charset="0"/>
                <a:cs typeface="Times New Roman" panose="02020603050405020304" charset="0"/>
              </a:rPr>
              <a:t>комбинированного вида №4 «Журавушка» г.Асино Томской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745" y="1703705"/>
            <a:ext cx="10949305" cy="4392295"/>
          </a:xfrm>
        </p:spPr>
        <p:txBody>
          <a:bodyPr/>
          <a:lstStyle/>
          <a:p>
            <a:pPr algn="ctr"/>
            <a:endParaRPr lang="ru-RU" alt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b="1">
                <a:latin typeface="Times New Roman" panose="02020603050405020304" charset="0"/>
                <a:cs typeface="Times New Roman" panose="02020603050405020304" charset="0"/>
              </a:rPr>
              <a:t>Презентация </a:t>
            </a:r>
          </a:p>
          <a:p>
            <a:pPr algn="ctr"/>
            <a:r>
              <a:rPr lang="ru-RU" altLang="en-US" b="1">
                <a:latin typeface="Times New Roman" panose="02020603050405020304" charset="0"/>
                <a:cs typeface="Times New Roman" panose="02020603050405020304" charset="0"/>
              </a:rPr>
              <a:t>«На помощь к друзьям»</a:t>
            </a:r>
          </a:p>
          <a:p>
            <a:pPr algn="ctr"/>
            <a:endParaRPr lang="ru-RU" alt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Подготовила:</a:t>
            </a:r>
          </a:p>
          <a:p>
            <a:pPr algn="r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</a:rPr>
              <a:t>Малышева Олеся викторовна</a:t>
            </a:r>
          </a:p>
          <a:p>
            <a:pPr algn="r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</a:rPr>
              <a:t>первая квалификационная категория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 descr="hello_html_m6ccf058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41910" y="-6985"/>
            <a:ext cx="12248515" cy="6844030"/>
          </a:xfrm>
          <a:prstGeom prst="rect">
            <a:avLst/>
          </a:prstGeom>
        </p:spPr>
      </p:pic>
      <p:pic>
        <p:nvPicPr>
          <p:cNvPr id="8" name="Сборник - Через волшебный лес (www.hotplayer.ru) (1)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6780" y="5597525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199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0300">
                <p:cTn id="7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 descr="теремок-в-размер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41910" y="-61595"/>
            <a:ext cx="12233910" cy="6919595"/>
          </a:xfrm>
          <a:prstGeom prst="rect">
            <a:avLst/>
          </a:prstGeom>
        </p:spPr>
      </p:pic>
      <p:pic>
        <p:nvPicPr>
          <p:cNvPr id="6" name="Кукутики - Теремок (www.hotplayer.ru)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4130" y="423545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782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2000">
                <p:cTn id="7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 descr="scale_1200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65888" y="190500"/>
            <a:ext cx="10647259" cy="5955030"/>
          </a:xfrm>
          <a:prstGeom prst="rect">
            <a:avLst/>
          </a:prstGeom>
        </p:spPr>
      </p:pic>
      <p:pic>
        <p:nvPicPr>
          <p:cNvPr id="6" name="баба яга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03585" y="29083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36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7000">
                <p:cTn id="7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7500">
                        <a14:foregroundMark x1="34766" y1="42101" x2="48438" y2="49210"/>
                        <a14:foregroundMark x1="53203" y1="43049" x2="65781" y2="50474"/>
                        <a14:backgroundMark x1="11172" y1="87046" x2="11172" y2="87046"/>
                        <a14:backgroundMark x1="6406" y1="79068" x2="17422" y2="94313"/>
                        <a14:backgroundMark x1="43047" y1="94155" x2="60625" y2="98973"/>
                        <a14:backgroundMark x1="53047" y1="89810" x2="39219" y2="99368"/>
                        <a14:backgroundMark x1="35547" y1="86335" x2="42891" y2="91311"/>
                        <a14:backgroundMark x1="59531" y1="86888" x2="58203" y2="91864"/>
                        <a14:backgroundMark x1="26094" y1="98420" x2="36406" y2="99921"/>
                        <a14:backgroundMark x1="68203" y1="84281" x2="71094" y2="86098"/>
                        <a14:backgroundMark x1="16719" y1="72512" x2="17109" y2="76224"/>
                        <a14:backgroundMark x1="18359" y1="79384" x2="17109" y2="81833"/>
                        <a14:backgroundMark x1="20781" y1="78673" x2="23125" y2="83886"/>
                        <a14:backgroundMark x1="859" y1="69352" x2="859" y2="752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14" y="1174750"/>
            <a:ext cx="5007772" cy="495300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30" b="98682" l="0" r="100000">
                        <a14:foregroundMark x1="1719" y1="35405" x2="859" y2="38230"/>
                        <a14:foregroundMark x1="2734" y1="33333" x2="156" y2="37853"/>
                        <a14:foregroundMark x1="69297" y1="70998" x2="73203" y2="85499"/>
                        <a14:foregroundMark x1="96250" y1="69303" x2="99844" y2="81733"/>
                        <a14:backgroundMark x1="69609" y1="71751" x2="74063" y2="80414"/>
                        <a14:backgroundMark x1="76875" y1="76836" x2="60391" y2="79284"/>
                        <a14:backgroundMark x1="80313" y1="78908" x2="83203" y2="81733"/>
                        <a14:backgroundMark x1="98828" y1="65537" x2="93984" y2="82486"/>
                        <a14:backgroundMark x1="98828" y1="71375" x2="99453" y2="80038"/>
                        <a14:backgroundMark x1="99297" y1="25424" x2="99844" y2="28814"/>
                        <a14:backgroundMark x1="11328" y1="77213" x2="12656" y2="81356"/>
                        <a14:backgroundMark x1="21406" y1="70621" x2="30859" y2="93785"/>
                        <a14:backgroundMark x1="51094" y1="73446" x2="51797" y2="90019"/>
                        <a14:backgroundMark x1="1875" y1="62712" x2="156" y2="62712"/>
                        <a14:backgroundMark x1="2031" y1="34652" x2="0" y2="41996"/>
                        <a14:backgroundMark x1="99297" y1="57250" x2="99844" y2="61959"/>
                        <a14:backgroundMark x1="703" y1="29567" x2="1172" y2="38795"/>
                        <a14:backgroundMark x1="69844" y1="81733" x2="75156" y2="80414"/>
                        <a14:backgroundMark x1="97578" y1="83427" x2="99688" y2="75518"/>
                        <a14:backgroundMark x1="97109" y1="80038" x2="98125" y2="69680"/>
                        <a14:backgroundMark x1="72891" y1="72316" x2="67422" y2="75895"/>
                        <a14:backgroundMark x1="2734" y1="28437" x2="0" y2="41243"/>
                        <a14:backgroundMark x1="3906" y1="30508" x2="0" y2="35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312075"/>
            <a:ext cx="5384800" cy="2233850"/>
          </a:xfrm>
        </p:spPr>
      </p:pic>
      <p:pic>
        <p:nvPicPr>
          <p:cNvPr id="10" name="WhatsApp Audio 2021-03-16 at 12.13.5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97454" y="508230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Широкоэкранный</PresentationFormat>
  <Paragraphs>8</Paragraphs>
  <Slides>5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SimSun</vt:lpstr>
      <vt:lpstr>Arial</vt:lpstr>
      <vt:lpstr>Times New Roman</vt:lpstr>
      <vt:lpstr>Orange Waves</vt:lpstr>
      <vt:lpstr>Муницыпальное автономное дошкольное образовательное учреждение-детский сад  комбинированного вида №4 «Журавушка» г.Асино Томской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Муницыпальное автономное дошкольное образовательное учреждение-детский сад  комбинированного вида №4 «Журавушка» г.Асино Томской области</dc:title>
  <dc:creator>Vladimir</dc:creator>
  <cp:lastModifiedBy>ADMIN</cp:lastModifiedBy>
  <cp:revision>7</cp:revision>
  <dcterms:created xsi:type="dcterms:W3CDTF">2021-03-15T13:01:00Z</dcterms:created>
  <dcterms:modified xsi:type="dcterms:W3CDTF">2021-10-12T05:56:51Z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1049-10.2.0.7636</vt:lpwstr>
  </property>
</Properties>
</file>