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presProps" Target="presProps.xml" /><Relationship Id="rId11" Type="http://schemas.openxmlformats.org/officeDocument/2006/relationships/tableStyles" Target="tableStyles.xml" /><Relationship Id="rId12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 bwMode="auto">
          <a:xfrm>
            <a:off x="381000" y="4853411"/>
            <a:ext cx="8458200" cy="1222375"/>
          </a:xfrm>
        </p:spPr>
        <p:txBody>
          <a:bodyPr anchor="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 bwMode="auto"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1441A27-2BE1-4FBF-BD83-1550832142A5}" type="datetimeFigureOut">
              <a:rPr lang="ru-RU"/>
              <a:t/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 bwMode="auto"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2EFB2B22-F9C9-4D70-8FA7-FCCCC92AF6F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1441A27-2BE1-4FBF-BD83-1550832142A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EFB2B22-F9C9-4D70-8FA7-FCCCC92AF6F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858000" y="549276"/>
            <a:ext cx="18288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549276"/>
            <a:ext cx="62484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1441A27-2BE1-4FBF-BD83-1550832142A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EFB2B22-F9C9-4D70-8FA7-FCCCC92AF6F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1441A27-2BE1-4FBF-BD83-1550832142A5}" type="datetimeFigureOut">
              <a:rPr lang="ru-RU"/>
              <a:t/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 bwMode="auto">
          <a:xfrm>
            <a:off x="3581400" y="76200"/>
            <a:ext cx="2895600" cy="288924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 bwMode="auto"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2EFB2B22-F9C9-4D70-8FA7-FCCCC92AF6F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secHead" userDrawn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 bwMode="auto"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1441A27-2BE1-4FBF-BD83-1550832142A5}" type="datetimeFigureOut">
              <a:rPr lang="ru-RU"/>
              <a:t/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EFB2B22-F9C9-4D70-8FA7-FCCCC92AF6FF}" type="slidenum">
              <a:rPr lang="ru-RU"/>
              <a:t/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 bwMode="auto"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 bwMode="auto">
          <a:xfrm>
            <a:off x="301752" y="457200"/>
            <a:ext cx="8686800" cy="841248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 bwMode="auto">
          <a:xfrm>
            <a:off x="304800" y="1600200"/>
            <a:ext cx="4191000" cy="4724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343400" cy="4724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1441A27-2BE1-4FBF-BD83-1550832142A5}" type="datetimeFigureOut">
              <a:rPr lang="ru-RU"/>
              <a:t/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EFB2B22-F9C9-4D70-8FA7-FCCCC92AF6F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 bwMode="auto"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 bwMode="auto"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 bwMode="auto"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 bwMode="auto"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 bwMode="auto"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1441A27-2BE1-4FBF-BD83-1550832142A5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2EFB2B22-F9C9-4D70-8FA7-FCCCC92AF6FF}" type="slidenum">
              <a:rPr lang="ru-RU"/>
              <a:t/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 bwMode="auto">
          <a:xfrm>
            <a:off x="301752" y="457200"/>
            <a:ext cx="8686800" cy="841248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1441A27-2BE1-4FBF-BD83-1550832142A5}" type="datetimeFigureOut">
              <a:rPr lang="ru-RU"/>
              <a:t/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EFB2B22-F9C9-4D70-8FA7-FCCCC92AF6F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1441A27-2BE1-4FBF-BD83-1550832142A5}" type="datetimeFigureOut">
              <a:rPr lang="ru-RU"/>
              <a:t/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EFB2B22-F9C9-4D70-8FA7-FCCCC92AF6F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6"/>
            <a:ext cx="8629650" cy="2381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 bwMode="auto"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 bwMode="auto"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 bwMode="auto"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1441A27-2BE1-4FBF-BD83-1550832142A5}" type="datetimeFigureOut">
              <a:rPr lang="ru-RU"/>
              <a:t/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EFB2B22-F9C9-4D70-8FA7-FCCCC92AF6F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 bwMode="auto">
          <a:xfrm>
            <a:off x="3505199" y="616634"/>
            <a:ext cx="5029200" cy="365760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1441A27-2BE1-4FBF-BD83-1550832142A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EFB2B22-F9C9-4D70-8FA7-FCCCC92AF6FF}" type="slidenum">
              <a:rPr lang="ru-RU"/>
              <a:t/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 bwMode="auto">
          <a:xfrm>
            <a:off x="381000" y="4993760"/>
            <a:ext cx="5867399" cy="522287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 bwMode="auto">
          <a:xfrm>
            <a:off x="381000" y="5533218"/>
            <a:ext cx="5867399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3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 bwMode="auto">
          <a:xfrm>
            <a:off x="6477000" y="76200"/>
            <a:ext cx="2514600" cy="288924"/>
          </a:xfrm>
          <a:prstGeom prst="rect">
            <a:avLst/>
          </a:prstGeom>
        </p:spPr>
        <p:txBody>
          <a:bodyPr vert="horz"/>
          <a:lstStyle>
            <a:lvl1pPr algn="l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1441A27-2BE1-4FBF-BD83-1550832142A5}" type="datetimeFigureOut">
              <a:rPr lang="ru-RU"/>
              <a:t/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 bwMode="auto">
          <a:xfrm>
            <a:off x="3124200" y="76200"/>
            <a:ext cx="3352800" cy="288924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 bwMode="auto"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FB2B22-F9C9-4D70-8FA7-FCCCC92AF6FF}" type="slidenum">
              <a:rPr lang="ru-RU"/>
              <a:t/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>
        <a:spcBef>
          <a:spcPts val="0"/>
        </a:spcBef>
        <a:buNone/>
        <a:defRPr sz="36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>
        <a:spcBef>
          <a:spcPts val="0"/>
        </a:spcBef>
        <a:buClr>
          <a:schemeClr val="accent1"/>
        </a:buClr>
        <a:buSzPct val="70000"/>
        <a:buFont typeface="Wingdings 2"/>
        <a:buChar char="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>
        <a:spcBef>
          <a:spcPts val="0"/>
        </a:spcBef>
        <a:buClr>
          <a:schemeClr val="accent1"/>
        </a:buClr>
        <a:buSzPct val="70000"/>
        <a:buFont typeface="Wingdings 2"/>
        <a:buChar char=""/>
        <a:defRPr sz="28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>
        <a:spcBef>
          <a:spcPts val="0"/>
        </a:spcBef>
        <a:buClr>
          <a:schemeClr val="accent1"/>
        </a:buClr>
        <a:buSzPct val="70000"/>
        <a:buFont typeface="Wingdings 2"/>
        <a:buChar char=""/>
        <a:defRPr sz="24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>
        <a:spcBef>
          <a:spcPts val="0"/>
        </a:spcBef>
        <a:buClr>
          <a:schemeClr val="accent1"/>
        </a:buClr>
        <a:buSzPct val="70000"/>
        <a:buFont typeface="Wingdings 2"/>
        <a:buChar char=""/>
        <a:defRPr sz="20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>
        <a:spcBef>
          <a:spcPts val="0"/>
        </a:spcBef>
        <a:buClr>
          <a:schemeClr val="accent1"/>
        </a:buClr>
        <a:buSzPct val="60000"/>
        <a:buFont typeface="Wingdings 2"/>
        <a:buChar char=""/>
        <a:defRPr sz="18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>
        <a:spcBef>
          <a:spcPts val="0"/>
        </a:spcBef>
        <a:buClr>
          <a:schemeClr val="accent1"/>
        </a:buClr>
        <a:buSzPct val="60000"/>
        <a:buFont typeface="Wingdings 2"/>
        <a:buChar char=""/>
        <a:defRPr sz="18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>
        <a:spcBef>
          <a:spcPts val="0"/>
        </a:spcBef>
        <a:buClr>
          <a:schemeClr val="accent1"/>
        </a:buClr>
        <a:buSzPct val="60000"/>
        <a:buFont typeface="Wingdings 2"/>
        <a:buChar char=""/>
        <a:defRPr sz="16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>
        <a:spcBef>
          <a:spcPts val="0"/>
        </a:spcBef>
        <a:buClr>
          <a:schemeClr val="accent1"/>
        </a:buClr>
        <a:buSzPct val="60000"/>
        <a:buFont typeface="Wingdings 2"/>
        <a:buChar char=""/>
        <a:defRPr sz="16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>
        <a:spcBef>
          <a:spcPts val="0"/>
        </a:spcBef>
        <a:buClr>
          <a:schemeClr val="accent1"/>
        </a:buClr>
        <a:buSzPct val="60000"/>
        <a:buFont typeface="Wingdings 2"/>
        <a:buChar char=""/>
        <a:defRPr sz="14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8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9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364206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28810885" name=""/>
          <p:cNvSpPr txBox="1"/>
          <p:nvPr/>
        </p:nvSpPr>
        <p:spPr bwMode="auto">
          <a:xfrm flipH="0" flipV="0">
            <a:off x="6082134" y="5669244"/>
            <a:ext cx="182988" cy="365795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  <p:pic>
        <p:nvPicPr>
          <p:cNvPr id="696415310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-9524" y="-74276"/>
            <a:ext cx="9144000" cy="6922751"/>
          </a:xfrm>
          <a:prstGeom prst="rect">
            <a:avLst/>
          </a:prstGeom>
        </p:spPr>
      </p:pic>
      <p:sp>
        <p:nvSpPr>
          <p:cNvPr id="1936964502" name=""/>
          <p:cNvSpPr txBox="1"/>
          <p:nvPr/>
        </p:nvSpPr>
        <p:spPr bwMode="auto">
          <a:xfrm flipH="0" flipV="0">
            <a:off x="6020775" y="5558771"/>
            <a:ext cx="2954813" cy="1188755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1800" b="1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Подготовил воспитатель</a:t>
            </a:r>
            <a:endParaRPr sz="1800" b="1"/>
          </a:p>
          <a:p>
            <a:pPr>
              <a:defRPr/>
            </a:pPr>
            <a:r>
              <a:rPr lang="ru-RU" sz="1800" b="1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Выговская Любовь Петровна</a:t>
            </a:r>
            <a:endParaRPr sz="1800" b="1"/>
          </a:p>
          <a:p>
            <a:pPr>
              <a:defRPr/>
            </a:pPr>
            <a:r>
              <a:rPr lang="ru-RU" sz="1800" b="1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МАДОУ «Детский сад №66»</a:t>
            </a:r>
            <a:endParaRPr sz="1800" b="1"/>
          </a:p>
          <a:p>
            <a:pPr>
              <a:defRPr/>
            </a:pPr>
            <a:r>
              <a:rPr lang="ru-RU" sz="1800" b="1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г. Березники, Пермский край</a:t>
            </a:r>
            <a:endParaRPr/>
          </a:p>
        </p:txBody>
      </p:sp>
      <p:sp>
        <p:nvSpPr>
          <p:cNvPr id="1091214143" name=""/>
          <p:cNvSpPr txBox="1"/>
          <p:nvPr/>
        </p:nvSpPr>
        <p:spPr bwMode="auto">
          <a:xfrm flipH="0" flipV="0">
            <a:off x="2525099" y="2867024"/>
            <a:ext cx="182988" cy="365795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  <p:sp>
        <p:nvSpPr>
          <p:cNvPr id="936326369" name=""/>
          <p:cNvSpPr txBox="1"/>
          <p:nvPr/>
        </p:nvSpPr>
        <p:spPr bwMode="auto">
          <a:xfrm rot="0" flipH="0" flipV="0">
            <a:off x="2616593" y="1190624"/>
            <a:ext cx="3465828" cy="118875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7200" b="1" i="0" u="none" strike="noStrike" cap="none" spc="49">
                <a:ln w="11430"/>
                <a:solidFill>
                  <a:srgbClr val="7030A0"/>
                </a:solidFill>
                <a:latin typeface="Arial"/>
                <a:ea typeface="Arial"/>
                <a:cs typeface="Arial"/>
              </a:rPr>
              <a:t>Осень</a:t>
            </a:r>
            <a:endParaRPr sz="72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0" y="0"/>
            <a:ext cx="892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194561783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76199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2652002" name="TextBox 2"/>
          <p:cNvSpPr txBox="1"/>
          <p:nvPr/>
        </p:nvSpPr>
        <p:spPr bwMode="auto">
          <a:xfrm>
            <a:off x="0" y="0"/>
            <a:ext cx="8929717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1811525257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-168594" y="0"/>
            <a:ext cx="10617519" cy="6981688"/>
          </a:xfrm>
          <a:prstGeom prst="rect">
            <a:avLst/>
          </a:prstGeom>
        </p:spPr>
      </p:pic>
      <p:pic>
        <p:nvPicPr>
          <p:cNvPr id="2131408117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21155309" flipH="0" flipV="0">
            <a:off x="268758" y="374053"/>
            <a:ext cx="5719500" cy="3912138"/>
          </a:xfrm>
          <a:prstGeom prst="rect">
            <a:avLst/>
          </a:prstGeom>
        </p:spPr>
      </p:pic>
      <p:pic>
        <p:nvPicPr>
          <p:cNvPr id="1482739507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601296" flipH="0" flipV="0">
            <a:off x="5408428" y="1216433"/>
            <a:ext cx="3676960" cy="53701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68364816" name="TextBox 2"/>
          <p:cNvSpPr txBox="1"/>
          <p:nvPr/>
        </p:nvSpPr>
        <p:spPr bwMode="auto">
          <a:xfrm>
            <a:off x="0" y="0"/>
            <a:ext cx="8929717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88394298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-168594" y="0"/>
            <a:ext cx="10617519" cy="6981688"/>
          </a:xfrm>
          <a:prstGeom prst="rect">
            <a:avLst/>
          </a:prstGeom>
        </p:spPr>
      </p:pic>
      <p:pic>
        <p:nvPicPr>
          <p:cNvPr id="1760368206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189308"/>
            <a:ext cx="9143998" cy="6479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70632760" name="TextBox 2"/>
          <p:cNvSpPr txBox="1"/>
          <p:nvPr/>
        </p:nvSpPr>
        <p:spPr bwMode="auto">
          <a:xfrm>
            <a:off x="0" y="0"/>
            <a:ext cx="8929717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65164714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-168594" y="0"/>
            <a:ext cx="10617519" cy="6981688"/>
          </a:xfrm>
          <a:prstGeom prst="rect">
            <a:avLst/>
          </a:prstGeom>
        </p:spPr>
      </p:pic>
      <p:pic>
        <p:nvPicPr>
          <p:cNvPr id="1810321739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3739" y="66673"/>
            <a:ext cx="8899920" cy="6686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43660137" name="TextBox 2"/>
          <p:cNvSpPr txBox="1"/>
          <p:nvPr/>
        </p:nvSpPr>
        <p:spPr bwMode="auto">
          <a:xfrm>
            <a:off x="0" y="0"/>
            <a:ext cx="8929717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8891434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-168594" y="0"/>
            <a:ext cx="10617519" cy="6981688"/>
          </a:xfrm>
          <a:prstGeom prst="rect">
            <a:avLst/>
          </a:prstGeom>
        </p:spPr>
      </p:pic>
      <p:pic>
        <p:nvPicPr>
          <p:cNvPr id="1622009977" name="Picture 4" descr="C:\Users\admin\Desktop\осень\a4603f545046fac205dfb2b3bcf1b946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 flipH="0" flipV="0">
            <a:off x="66673" y="100366"/>
            <a:ext cx="3553798" cy="4336087"/>
          </a:xfrm>
          <a:prstGeom prst="rect">
            <a:avLst/>
          </a:prstGeom>
          <a:noFill/>
        </p:spPr>
      </p:pic>
      <p:pic>
        <p:nvPicPr>
          <p:cNvPr id="1392488129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3792411" y="163710"/>
            <a:ext cx="5238749" cy="3608187"/>
          </a:xfrm>
          <a:prstGeom prst="rect">
            <a:avLst/>
          </a:prstGeom>
        </p:spPr>
      </p:pic>
      <p:pic>
        <p:nvPicPr>
          <p:cNvPr id="572820312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1988846" y="3490844"/>
            <a:ext cx="4952025" cy="33754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97175320" name="TextBox 2"/>
          <p:cNvSpPr txBox="1"/>
          <p:nvPr/>
        </p:nvSpPr>
        <p:spPr bwMode="auto">
          <a:xfrm>
            <a:off x="0" y="0"/>
            <a:ext cx="8929717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778483627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-168594" y="0"/>
            <a:ext cx="10617519" cy="6981688"/>
          </a:xfrm>
          <a:prstGeom prst="rect">
            <a:avLst/>
          </a:prstGeom>
        </p:spPr>
      </p:pic>
      <p:pic>
        <p:nvPicPr>
          <p:cNvPr id="752173307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2153623" y="232688"/>
            <a:ext cx="4686933" cy="63871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2.jpg"/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Arial"/>
        <a:cs typeface="Arial"/>
      </a:majorFont>
      <a:minorFont>
        <a:latin typeface="Franklin Gothic Book"/>
        <a:ea typeface="Arial"/>
        <a:cs typeface="Arial"/>
      </a:minorFont>
    </a:fontScheme>
    <a:fmtScheme name="Солнцестояние">
      <a:fillStyleLst>
        <a:solidFill>
          <a:schemeClr val="phClr"/>
        </a:solidFill>
        <a:gradFill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/>
        </a:gradFill>
        <a:gradFill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blipFill>
          <a:blip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algn="t" flip="none" sx="95000" sy="95000" tx="0" ty="0"/>
        </a:blipFill>
        <a:blipFill>
          <a:blip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/>
        </a:blip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0</Words>
  <Application>R7-Office/7.2.0.134</Application>
  <DocSecurity>0</DocSecurity>
  <PresentationFormat>Экран (4:3)</PresentationFormat>
  <Paragraphs>0</Paragraphs>
  <Slides>7</Slides>
  <Notes>7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admin</dc:creator>
  <cp:keywords/>
  <dc:description/>
  <dc:identifier/>
  <dc:language/>
  <cp:lastModifiedBy>Любовь Выговская</cp:lastModifiedBy>
  <cp:revision>45</cp:revision>
  <dcterms:created xsi:type="dcterms:W3CDTF">2018-09-30T16:30:45Z</dcterms:created>
  <dcterms:modified xsi:type="dcterms:W3CDTF">2022-10-26T09:50:23Z</dcterms:modified>
  <cp:category/>
  <cp:contentStatus/>
  <cp:version/>
</cp:coreProperties>
</file>