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2" r:id="rId2"/>
    <p:sldId id="363" r:id="rId3"/>
    <p:sldId id="340" r:id="rId4"/>
    <p:sldId id="365" r:id="rId5"/>
    <p:sldId id="366" r:id="rId6"/>
    <p:sldId id="339" r:id="rId7"/>
    <p:sldId id="368" r:id="rId8"/>
    <p:sldId id="369" r:id="rId9"/>
    <p:sldId id="370" r:id="rId10"/>
    <p:sldId id="371" r:id="rId11"/>
    <p:sldId id="374" r:id="rId12"/>
    <p:sldId id="373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58" r:id="rId24"/>
    <p:sldId id="360" r:id="rId25"/>
    <p:sldId id="387" r:id="rId26"/>
    <p:sldId id="388" r:id="rId27"/>
    <p:sldId id="389" r:id="rId28"/>
    <p:sldId id="390" r:id="rId29"/>
    <p:sldId id="354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660"/>
  </p:normalViewPr>
  <p:slideViewPr>
    <p:cSldViewPr>
      <p:cViewPr varScale="1">
        <p:scale>
          <a:sx n="75" d="100"/>
          <a:sy n="75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A5602-C68C-4C76-B909-E28C6D19D1D0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AC69-B8F8-444E-8BFD-1DACC97BE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CBE9-DB4E-4911-8575-D66791783F26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9D40B-4A87-494A-954D-E66204425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286808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математики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1ae/0003bb2d-b1134e5b/img8.jpg"/>
          <p:cNvPicPr/>
          <p:nvPr/>
        </p:nvPicPr>
        <p:blipFill>
          <a:blip r:embed="rId2" cstate="print"/>
          <a:srcRect l="64778" b="17521"/>
          <a:stretch>
            <a:fillRect/>
          </a:stretch>
        </p:blipFill>
        <p:spPr bwMode="auto">
          <a:xfrm>
            <a:off x="899592" y="764704"/>
            <a:ext cx="2092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4.infourok.ru/uploads/ex/11ae/0003bb2d-b1134e5b/img8.jpg"/>
          <p:cNvPicPr/>
          <p:nvPr/>
        </p:nvPicPr>
        <p:blipFill>
          <a:blip r:embed="rId2" cstate="print"/>
          <a:srcRect l="5772" t="52991" r="30091"/>
          <a:stretch>
            <a:fillRect/>
          </a:stretch>
        </p:blipFill>
        <p:spPr bwMode="auto">
          <a:xfrm>
            <a:off x="4355976" y="1340768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videouroki.net/products/conspekty/math1/31-viesy-kiloghramm.files/image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72008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7/09/25/s_59c94c541bf61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8c4/0004b02b-bd3eebed/img23.jpg"/>
          <p:cNvPicPr/>
          <p:nvPr/>
        </p:nvPicPr>
        <p:blipFill>
          <a:blip r:embed="rId2" cstate="print"/>
          <a:srcRect t="34306"/>
          <a:stretch>
            <a:fillRect/>
          </a:stretch>
        </p:blipFill>
        <p:spPr bwMode="auto">
          <a:xfrm>
            <a:off x="0" y="1176337"/>
            <a:ext cx="9144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2.ppt-online.org/files2/slide/i/i8JqNZSzlR7GBEuQcgYFr62mVIhojCk9UO4v5f/slide-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927"/>
            <a:ext cx="9251950" cy="69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64/ad/9cf12a94434a309417b0f9583d53caf201.jpg"/>
          <p:cNvPicPr/>
          <p:nvPr/>
        </p:nvPicPr>
        <p:blipFill>
          <a:blip r:embed="rId2" cstate="print"/>
          <a:srcRect l="9903" t="21507" r="18277" b="40411"/>
          <a:stretch>
            <a:fillRect/>
          </a:stretch>
        </p:blipFill>
        <p:spPr bwMode="auto">
          <a:xfrm>
            <a:off x="0" y="980728"/>
            <a:ext cx="8892479" cy="37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lipart-best.com/img/onion/onion-clip-art-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836712"/>
            <a:ext cx="61150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63888" y="458112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3fb/00122c6a-f3ba08df/img5.jpg"/>
          <p:cNvPicPr/>
          <p:nvPr/>
        </p:nvPicPr>
        <p:blipFill>
          <a:blip r:embed="rId2" cstate="print"/>
          <a:srcRect l="16347" t="16918" r="2818" b="44864"/>
          <a:stretch>
            <a:fillRect/>
          </a:stretch>
        </p:blipFill>
        <p:spPr bwMode="auto">
          <a:xfrm>
            <a:off x="323528" y="332657"/>
            <a:ext cx="864095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ds04.infourok.ru/uploads/ex/03fb/00122c6a-f3ba08df/img5.jpg"/>
          <p:cNvPicPr/>
          <p:nvPr/>
        </p:nvPicPr>
        <p:blipFill>
          <a:blip r:embed="rId2" cstate="print"/>
          <a:srcRect l="16460" t="56495" r="2706" b="8610"/>
          <a:stretch>
            <a:fillRect/>
          </a:stretch>
        </p:blipFill>
        <p:spPr bwMode="auto">
          <a:xfrm>
            <a:off x="395536" y="3573016"/>
            <a:ext cx="8280920" cy="26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z.all.biz/img/uz/catalog/more/18365_perecz_sladkij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7687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4221088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6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-1421875"/>
            <a:ext cx="6984776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кг … 0 кг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кг … 18 кг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кг…20 кг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345638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кг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 кг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 кг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кг</a:t>
            </a:r>
            <a:b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кг …15 кг 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 кг … 7 кг           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кг …9 кг </a:t>
            </a:r>
            <a:endParaRPr lang="ru-RU" sz="8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i.mycdn.me/i?r=AzEPZsRbOZEKgBhR0XGMT1Rk-Bcv8IJboQ762VLzLe7F7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20000" cy="45434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4797152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tkonos.ru/images/photo/3408/3408297_2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387" y="-328612"/>
            <a:ext cx="9248775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762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6814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11960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4786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768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4766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60" y="3284984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24328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0232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6814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76056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83968" y="1988840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1880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285860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кг + 7 кг = 17 кг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928670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886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8762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99792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6814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11960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4786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83768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47664" y="335699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1560" y="3284984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24328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0232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868144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76056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283968" y="1988840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491880" y="1916832"/>
            <a:ext cx="642942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1683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 17 кг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tatic-sl.insales.ru/images/products/1/7106/82738114/%D0%BF%D0%BE%D0%BC%D0%B8%D0%B4%D0%BE%D1%80%D1%8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768752" cy="402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4653136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р.</a:t>
            </a:r>
            <a:endParaRPr lang="ru-RU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thumbs.dreamstime.com/b/%D0%B7%D0%B5%D0%BB%D0%B5%D0%BD%D0%B0%D1%8F-%D0%BA%D0%B0%D0%BF%D1%83%D1%81%D1%82%D0%B0-%D0%B8%D0%B7%D0%BE%D0%BB%D0%B8%D1%80%D0%BE%D0%B2%D0%B0%D0%BD%D0%BD%D0%B0%D1%8F-%D0%BD%D0%B0-%D0%B1%D0%B5%D0%BB%D0%B8%D0%B7%D0%BD%D0%B5-12744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9"/>
            <a:ext cx="6336704" cy="50405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86916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р.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7" name="AutoShape 1"/>
          <p:cNvCxnSpPr>
            <a:cxnSpLocks noChangeShapeType="1"/>
          </p:cNvCxnSpPr>
          <p:nvPr/>
        </p:nvCxnSpPr>
        <p:spPr bwMode="auto">
          <a:xfrm flipV="1">
            <a:off x="1403648" y="1196752"/>
            <a:ext cx="2162175" cy="5238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flipV="1">
            <a:off x="5724128" y="4293097"/>
            <a:ext cx="2162175" cy="7200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>
            <a:off x="5220072" y="2060848"/>
            <a:ext cx="3168352" cy="1440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4100" name="Freeform 4"/>
          <p:cNvSpPr>
            <a:spLocks/>
          </p:cNvSpPr>
          <p:nvPr/>
        </p:nvSpPr>
        <p:spPr bwMode="auto">
          <a:xfrm>
            <a:off x="1043608" y="3861048"/>
            <a:ext cx="2447925" cy="782637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1350" y="140"/>
              </a:cxn>
              <a:cxn ang="0">
                <a:pos x="2025" y="1130"/>
              </a:cxn>
              <a:cxn ang="0">
                <a:pos x="3420" y="755"/>
              </a:cxn>
              <a:cxn ang="0">
                <a:pos x="3855" y="665"/>
              </a:cxn>
            </a:cxnLst>
            <a:rect l="0" t="0" r="r" b="b"/>
            <a:pathLst>
              <a:path w="3855" h="1232">
                <a:moveTo>
                  <a:pt x="0" y="290"/>
                </a:moveTo>
                <a:cubicBezTo>
                  <a:pt x="506" y="145"/>
                  <a:pt x="1013" y="0"/>
                  <a:pt x="1350" y="140"/>
                </a:cubicBezTo>
                <a:cubicBezTo>
                  <a:pt x="1687" y="280"/>
                  <a:pt x="1680" y="1028"/>
                  <a:pt x="2025" y="1130"/>
                </a:cubicBezTo>
                <a:cubicBezTo>
                  <a:pt x="2370" y="1232"/>
                  <a:pt x="3115" y="832"/>
                  <a:pt x="3420" y="755"/>
                </a:cubicBezTo>
                <a:cubicBezTo>
                  <a:pt x="3725" y="678"/>
                  <a:pt x="3790" y="671"/>
                  <a:pt x="3855" y="66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24128" y="4365104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 flipV="1">
            <a:off x="5220072" y="2060848"/>
            <a:ext cx="45719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flipV="1">
            <a:off x="8316416" y="2204864"/>
            <a:ext cx="55240" cy="887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1" y="571480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 примеров и задач с числами, полученными при измерении массы.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928670"/>
            <a:ext cx="79724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endParaRPr lang="en-US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 cstate="print"/>
          <a:srcRect b="6044"/>
          <a:stretch>
            <a:fillRect/>
          </a:stretch>
        </p:blipFill>
        <p:spPr bwMode="auto">
          <a:xfrm>
            <a:off x="214282" y="357166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methodology/images/db/2c/db2c78454573c013611ea1c39424047f28607a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2215991"/>
            <a:ext cx="69294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handsmake.ru/wp-content/uploads/2020/11/morkov-risunok-dlya-dete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6192688" cy="46145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429309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9552" y="-1700949"/>
            <a:ext cx="860444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15 р.            5 кг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см          1 дм</a:t>
            </a:r>
            <a:endParaRPr lang="ru-RU" sz="8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кг          2</a:t>
            </a:r>
            <a:r>
              <a:rPr kumimoji="0" lang="ru-RU" sz="8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дм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 к.             11 кг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t.depositphotos.com/1000820/4730/i/950/depositphotos_47307829-stock-photo-beetroot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6516216" cy="48965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436510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р.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13/0000d662-7b11b9a5/img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114</Words>
  <Application>Microsoft Office PowerPoint</Application>
  <PresentationFormat>Экран (4:3)</PresentationFormat>
  <Paragraphs>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     5 кг  17 кг  20 кг  3 кг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79157709609</cp:lastModifiedBy>
  <cp:revision>95</cp:revision>
  <dcterms:created xsi:type="dcterms:W3CDTF">2014-11-07T09:15:32Z</dcterms:created>
  <dcterms:modified xsi:type="dcterms:W3CDTF">2021-12-13T16:09:27Z</dcterms:modified>
</cp:coreProperties>
</file>