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5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2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7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9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9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6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9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2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D7F5F-D298-463D-B858-0CC86F001A93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EDE5-0624-4EBE-A9BC-0C2DCD9D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4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1063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1829" y="195943"/>
            <a:ext cx="7870372" cy="308065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«Детский сад №8» города Алейска Алтайского края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экспериментированию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«Поможем Фиксикам»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3343" y="4169228"/>
            <a:ext cx="7532914" cy="1611086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квалификационной категории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Константинова Е.В.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Алейск, 2023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28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190" t="5048" r="17857" b="25619"/>
          <a:stretch/>
        </p:blipFill>
        <p:spPr>
          <a:xfrm>
            <a:off x="1191687" y="472997"/>
            <a:ext cx="8823171" cy="579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2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3492" r="17460" b="13651"/>
          <a:stretch/>
        </p:blipFill>
        <p:spPr>
          <a:xfrm>
            <a:off x="195943" y="936173"/>
            <a:ext cx="3592285" cy="40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59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3492" r="17460" b="13651"/>
          <a:stretch/>
        </p:blipFill>
        <p:spPr>
          <a:xfrm>
            <a:off x="185057" y="936173"/>
            <a:ext cx="3592285" cy="4071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3069" r="18469" b="11644"/>
          <a:stretch/>
        </p:blipFill>
        <p:spPr>
          <a:xfrm>
            <a:off x="3777342" y="783772"/>
            <a:ext cx="3462999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4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3492" r="17460" b="13651"/>
          <a:stretch/>
        </p:blipFill>
        <p:spPr>
          <a:xfrm>
            <a:off x="185058" y="783773"/>
            <a:ext cx="3198478" cy="3777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3069" r="18469" b="11644"/>
          <a:stretch/>
        </p:blipFill>
        <p:spPr>
          <a:xfrm>
            <a:off x="3383536" y="783773"/>
            <a:ext cx="3097063" cy="3777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650" r="17937" b="10159"/>
          <a:stretch/>
        </p:blipFill>
        <p:spPr>
          <a:xfrm>
            <a:off x="6358599" y="783773"/>
            <a:ext cx="3072846" cy="37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4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3492" r="17460" b="13651"/>
          <a:stretch/>
        </p:blipFill>
        <p:spPr>
          <a:xfrm>
            <a:off x="185058" y="783774"/>
            <a:ext cx="2968040" cy="3505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13069" r="18469" b="11644"/>
          <a:stretch/>
        </p:blipFill>
        <p:spPr>
          <a:xfrm>
            <a:off x="3153098" y="740231"/>
            <a:ext cx="2945333" cy="3592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650" r="17937" b="10159"/>
          <a:stretch/>
        </p:blipFill>
        <p:spPr>
          <a:xfrm>
            <a:off x="6021142" y="699280"/>
            <a:ext cx="2959572" cy="363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8889" r="8254" b="8095"/>
          <a:stretch/>
        </p:blipFill>
        <p:spPr>
          <a:xfrm>
            <a:off x="9155616" y="699280"/>
            <a:ext cx="2866087" cy="35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75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3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1063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428" y="1513114"/>
            <a:ext cx="7391401" cy="215537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внимание!!!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9221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3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Муниципальное бюджетное образовательное учреждение «Детский сад №8» города Алейска Алтайского края   Занятие по экспериментированию на тему: «Поможем Фиксикам»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«Детский сад №8» города Алейска Алтайского края   Занятие по экспериментированию на тему: «Поможем Фиксикам»</dc:title>
  <dc:creator>Диман</dc:creator>
  <cp:lastModifiedBy>Диман</cp:lastModifiedBy>
  <cp:revision>5</cp:revision>
  <dcterms:created xsi:type="dcterms:W3CDTF">2023-09-29T09:58:56Z</dcterms:created>
  <dcterms:modified xsi:type="dcterms:W3CDTF">2023-09-29T10:16:01Z</dcterms:modified>
</cp:coreProperties>
</file>