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675BE4-C3D4-431F-B2DA-955F4A3529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922BFB-3B5C-4489-AA17-7DC3B557369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888FE0-7116-4652-9978-636B6F1FC51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FF6A75-DB45-47D1-8613-B2A18736CFD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E11D10A-E416-4FC1-B098-8F2949477A6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0517730-6159-4E99-A375-19BEBA7E479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5CBC4A6-B2FC-4D57-8309-20D3984ACB4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160F106-A798-428E-B7AC-2FC84875BF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839B24E-B410-429A-9815-F52EAA8DBAE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9F414A-E0AE-485C-A51D-1CC95B9B39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7BB0940-B941-43BA-A408-95C81AC262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C07A11-28C9-4569-91C1-89A6712EB7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3BDC74-E8BE-41AD-9EC3-C5B0B10B2C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E51A298-EC19-4F24-850F-990D42A69E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88018C5-B86F-44AE-8E3F-EB4E33E4A00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766970D-C951-4F86-B5CE-A7F6CF9925C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2B9CCDB-4FDD-4849-BB66-2D299367F76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B3F2D8-2D9E-4940-BCD8-7D3A079C22E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54054C-15A1-4EE3-B4D4-EDAACA169B4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DE3408-012D-42B9-9EC7-B1E69AAE69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4BBF15-1F72-4278-A7B4-F168308DCD9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44AB67-1FBE-4225-BCF2-091598EB08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61C042-0EA0-4F6D-8B93-6E6BC98EC6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343792-649E-4997-8330-F5620C53CB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98989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A28DDAC-2012-4A5A-B432-1DF2E8A634B2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98989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F868ED5-5E69-4DDE-8B4B-3825F3CCDFCB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63640" y="404640"/>
            <a:ext cx="6694200" cy="31953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 cap="all">
                <a:solidFill>
                  <a:srgbClr val="1f497d"/>
                </a:solidFill>
                <a:latin typeface="Georgia"/>
              </a:rPr>
              <a:t>СТРУКТУРНОЕ ОТДЕЛЕНИЕ НАЧАЛЬНОГО ОБЩЕГО ОБРАЗОВАНИЯ С ДОШКОЛЬНЫМИ ГРУППАМИ</a:t>
            </a:r>
            <a:br/>
            <a:r>
              <a:rPr b="1" lang="ru-RU" sz="1600" spc="-1" strike="noStrike" cap="all">
                <a:solidFill>
                  <a:srgbClr val="1f497d"/>
                </a:solidFill>
                <a:latin typeface="Georgia"/>
              </a:rPr>
              <a:t> мкоу «ксош № 2»</a:t>
            </a:r>
            <a:br/>
            <a:br/>
            <a:r>
              <a:rPr b="1" lang="ru-RU" sz="2800" spc="-1" strike="noStrike" cap="all">
                <a:solidFill>
                  <a:srgbClr val="c00000"/>
                </a:solidFill>
                <a:latin typeface="Georgia"/>
              </a:rPr>
              <a:t>презентация занятия по развитию речи на тему «Домашние животные»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2714760" y="4725000"/>
            <a:ext cx="5896440" cy="17391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 cap="all">
                <a:solidFill>
                  <a:srgbClr val="17375e"/>
                </a:solidFill>
                <a:latin typeface="Georgia"/>
              </a:rPr>
              <a:t> </a:t>
            </a:r>
            <a:r>
              <a:rPr b="1" lang="ru-RU" sz="1800" spc="-1" strike="noStrike" cap="all">
                <a:solidFill>
                  <a:srgbClr val="17375e"/>
                </a:solidFill>
                <a:latin typeface="Georgia"/>
              </a:rPr>
              <a:t>Воспитатель высшей квалификационной категории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 cap="all">
                <a:solidFill>
                  <a:srgbClr val="17375e"/>
                </a:solidFill>
                <a:latin typeface="Georgia"/>
              </a:rPr>
              <a:t>Прошина Анна Вячеславовна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 cap="all">
                <a:solidFill>
                  <a:srgbClr val="17375e"/>
                </a:solidFill>
                <a:latin typeface="Georgia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</p:spTree>
  </p:cSld>
  <p:transition spd="med">
    <p:newsflash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Объект 3" descr=""/>
          <p:cNvPicPr/>
          <p:nvPr/>
        </p:nvPicPr>
        <p:blipFill>
          <a:blip r:embed="rId1"/>
          <a:stretch/>
        </p:blipFill>
        <p:spPr>
          <a:xfrm>
            <a:off x="539640" y="332640"/>
            <a:ext cx="8136720" cy="6192360"/>
          </a:xfrm>
          <a:prstGeom prst="rect">
            <a:avLst/>
          </a:prstGeom>
          <a:ln w="9525">
            <a:noFill/>
          </a:ln>
        </p:spPr>
      </p:pic>
    </p:spTree>
  </p:cSld>
  <p:transition spd="med">
    <p:newsflash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Объект 3" descr=""/>
          <p:cNvPicPr/>
          <p:nvPr/>
        </p:nvPicPr>
        <p:blipFill>
          <a:blip r:embed="rId1"/>
          <a:stretch/>
        </p:blipFill>
        <p:spPr>
          <a:xfrm>
            <a:off x="539640" y="332640"/>
            <a:ext cx="8136720" cy="6192360"/>
          </a:xfrm>
          <a:prstGeom prst="rect">
            <a:avLst/>
          </a:prstGeom>
          <a:ln w="9525">
            <a:noFill/>
          </a:ln>
        </p:spPr>
      </p:pic>
    </p:spTree>
  </p:cSld>
  <p:transition spd="med">
    <p:newsflash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Объект 3" descr=""/>
          <p:cNvPicPr/>
          <p:nvPr/>
        </p:nvPicPr>
        <p:blipFill>
          <a:blip r:embed="rId1"/>
          <a:stretch/>
        </p:blipFill>
        <p:spPr>
          <a:xfrm>
            <a:off x="539640" y="404640"/>
            <a:ext cx="8064360" cy="5976360"/>
          </a:xfrm>
          <a:prstGeom prst="rect">
            <a:avLst/>
          </a:prstGeom>
          <a:ln w="9525">
            <a:noFill/>
          </a:ln>
        </p:spPr>
      </p:pic>
    </p:spTree>
  </p:cSld>
  <p:transition spd="med">
    <p:newsflash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Объект 3" descr=""/>
          <p:cNvPicPr/>
          <p:nvPr/>
        </p:nvPicPr>
        <p:blipFill>
          <a:blip r:embed="rId1"/>
          <a:stretch/>
        </p:blipFill>
        <p:spPr>
          <a:xfrm>
            <a:off x="539640" y="404640"/>
            <a:ext cx="8136720" cy="6048360"/>
          </a:xfrm>
          <a:prstGeom prst="rect">
            <a:avLst/>
          </a:prstGeom>
          <a:ln w="9525">
            <a:noFill/>
          </a:ln>
        </p:spPr>
      </p:pic>
    </p:spTree>
  </p:cSld>
  <p:transition spd="med">
    <p:newsflash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0070c0"/>
                </a:solidFill>
                <a:latin typeface="Calibri"/>
              </a:rPr>
              <a:t>Спасибо за внимание!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9" name="Picture 2" descr="C:\Users\User\Desktop\111.png"/>
          <p:cNvPicPr/>
          <p:nvPr/>
        </p:nvPicPr>
        <p:blipFill>
          <a:blip r:embed="rId1"/>
          <a:stretch/>
        </p:blipFill>
        <p:spPr>
          <a:xfrm>
            <a:off x="928800" y="1428840"/>
            <a:ext cx="3928680" cy="3928680"/>
          </a:xfrm>
          <a:prstGeom prst="rect">
            <a:avLst/>
          </a:prstGeom>
          <a:ln w="0">
            <a:noFill/>
          </a:ln>
        </p:spPr>
      </p:pic>
    </p:spTree>
  </p:cSld>
  <p:transition spd="med">
    <p:newsflash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br/>
            <a:r>
              <a:rPr b="1" i="1" lang="ru-RU" sz="4400" spc="-1" strike="noStrike">
                <a:solidFill>
                  <a:srgbClr val="1f497d"/>
                </a:solidFill>
                <a:latin typeface="Calibri"/>
              </a:rPr>
              <a:t>Дидактическая игра</a:t>
            </a:r>
            <a:br/>
            <a:r>
              <a:rPr b="1" i="1" lang="ru-RU" sz="4400" spc="-1" strike="noStrike">
                <a:solidFill>
                  <a:srgbClr val="1f497d"/>
                </a:solidFill>
                <a:latin typeface="Calibri"/>
              </a:rPr>
              <a:t>«Кто спрятался?»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5" name="Объект 3" descr=""/>
          <p:cNvPicPr/>
          <p:nvPr/>
        </p:nvPicPr>
        <p:blipFill>
          <a:blip r:embed="rId1"/>
          <a:stretch/>
        </p:blipFill>
        <p:spPr>
          <a:xfrm>
            <a:off x="539640" y="1989000"/>
            <a:ext cx="8136720" cy="4392000"/>
          </a:xfrm>
          <a:prstGeom prst="rect">
            <a:avLst/>
          </a:prstGeom>
          <a:ln w="9525">
            <a:noFill/>
          </a:ln>
        </p:spPr>
      </p:pic>
    </p:spTree>
  </p:cSld>
  <p:transition spd="med">
    <p:newsflash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Объект 3" descr=""/>
          <p:cNvPicPr/>
          <p:nvPr/>
        </p:nvPicPr>
        <p:blipFill>
          <a:blip r:embed="rId1"/>
          <a:stretch/>
        </p:blipFill>
        <p:spPr>
          <a:xfrm>
            <a:off x="539640" y="1917000"/>
            <a:ext cx="8280720" cy="4392000"/>
          </a:xfrm>
          <a:prstGeom prst="rect">
            <a:avLst/>
          </a:prstGeom>
          <a:ln w="9525">
            <a:noFill/>
          </a:ln>
        </p:spPr>
      </p:pic>
    </p:spTree>
  </p:cSld>
  <p:transition spd="med">
    <p:newsflash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Объект 3" descr=""/>
          <p:cNvPicPr/>
          <p:nvPr/>
        </p:nvPicPr>
        <p:blipFill>
          <a:blip r:embed="rId1"/>
          <a:stretch/>
        </p:blipFill>
        <p:spPr>
          <a:xfrm>
            <a:off x="611640" y="1700640"/>
            <a:ext cx="8064360" cy="4680000"/>
          </a:xfrm>
          <a:prstGeom prst="rect">
            <a:avLst/>
          </a:prstGeom>
          <a:ln w="9525">
            <a:noFill/>
          </a:ln>
        </p:spPr>
      </p:pic>
    </p:spTree>
  </p:cSld>
  <p:transition spd="med">
    <p:newsflash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Объект 3" descr=""/>
          <p:cNvPicPr/>
          <p:nvPr/>
        </p:nvPicPr>
        <p:blipFill>
          <a:blip r:embed="rId1"/>
          <a:stretch/>
        </p:blipFill>
        <p:spPr>
          <a:xfrm>
            <a:off x="611640" y="1600200"/>
            <a:ext cx="8136720" cy="4780800"/>
          </a:xfrm>
          <a:prstGeom prst="rect">
            <a:avLst/>
          </a:prstGeom>
          <a:ln w="9525">
            <a:noFill/>
          </a:ln>
        </p:spPr>
      </p:pic>
    </p:spTree>
  </p:cSld>
  <p:transition spd="med">
    <p:newsflash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br/>
            <a:br/>
            <a:br/>
            <a:br/>
            <a:r>
              <a:rPr b="1" i="1" lang="ru-RU" sz="6000" spc="-1" strike="noStrike">
                <a:solidFill>
                  <a:srgbClr val="1f497d"/>
                </a:solidFill>
                <a:latin typeface="Calibri"/>
              </a:rPr>
              <a:t>Дидактическая игра </a:t>
            </a:r>
            <a:br/>
            <a:r>
              <a:rPr b="1" i="1" lang="ru-RU" sz="6000" spc="-1" strike="noStrike">
                <a:solidFill>
                  <a:srgbClr val="1f497d"/>
                </a:solidFill>
                <a:latin typeface="Calibri"/>
              </a:rPr>
              <a:t>«Назови детенышей»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med">
    <p:newsflash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br/>
            <a:r>
              <a:rPr b="1" i="1" lang="ru-RU" sz="4400" spc="-1" strike="noStrike">
                <a:solidFill>
                  <a:srgbClr val="1f497d"/>
                </a:solidFill>
                <a:latin typeface="Calibri"/>
              </a:rPr>
              <a:t>Дидактическая игра </a:t>
            </a:r>
            <a:br/>
            <a:r>
              <a:rPr b="1" i="1" lang="ru-RU" sz="4400" spc="-1" strike="noStrike">
                <a:solidFill>
                  <a:srgbClr val="1f497d"/>
                </a:solidFill>
                <a:latin typeface="Calibri"/>
              </a:rPr>
              <a:t>«Назови детенышей»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5" name="Объект 3" descr=""/>
          <p:cNvPicPr/>
          <p:nvPr/>
        </p:nvPicPr>
        <p:blipFill>
          <a:blip r:embed="rId1"/>
          <a:stretch/>
        </p:blipFill>
        <p:spPr>
          <a:xfrm>
            <a:off x="539640" y="332640"/>
            <a:ext cx="8208720" cy="6048360"/>
          </a:xfrm>
          <a:prstGeom prst="rect">
            <a:avLst/>
          </a:prstGeom>
          <a:ln w="9525">
            <a:noFill/>
          </a:ln>
        </p:spPr>
      </p:pic>
    </p:spTree>
  </p:cSld>
  <p:transition spd="med">
    <p:newsflash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Объект 3" descr=""/>
          <p:cNvPicPr/>
          <p:nvPr/>
        </p:nvPicPr>
        <p:blipFill>
          <a:blip r:embed="rId1"/>
          <a:stretch/>
        </p:blipFill>
        <p:spPr>
          <a:xfrm>
            <a:off x="539640" y="404640"/>
            <a:ext cx="8208720" cy="6048360"/>
          </a:xfrm>
          <a:prstGeom prst="rect">
            <a:avLst/>
          </a:prstGeom>
          <a:ln w="9525">
            <a:noFill/>
          </a:ln>
        </p:spPr>
      </p:pic>
    </p:spTree>
  </p:cSld>
  <p:transition spd="med">
    <p:newsflash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Объект 3" descr=""/>
          <p:cNvPicPr/>
          <p:nvPr/>
        </p:nvPicPr>
        <p:blipFill>
          <a:blip r:embed="rId1"/>
          <a:stretch/>
        </p:blipFill>
        <p:spPr>
          <a:xfrm>
            <a:off x="539640" y="332640"/>
            <a:ext cx="8136720" cy="6120360"/>
          </a:xfrm>
          <a:prstGeom prst="rect">
            <a:avLst/>
          </a:prstGeom>
          <a:ln w="9525">
            <a:noFill/>
          </a:ln>
        </p:spPr>
      </p:pic>
    </p:spTree>
  </p:cSld>
  <p:transition spd="med">
    <p:newsfla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</TotalTime>
  <Application>Coolle_Office_Suite_Pro/7.3.1.3.0$Windows_x86 LibreOffice_project/102ed19179b3200956e319e8249f3f0238610cf8</Application>
  <AppVersion>15.0000</AppVersion>
  <Words>21</Words>
  <Paragraphs>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2011-10-14T10:36:10Z</dcterms:created>
  <dc:creator>ТАТЬЯНА</dc:creator>
  <dc:description/>
  <dc:language>ru-RU</dc:language>
  <cp:lastModifiedBy/>
  <dcterms:modified xsi:type="dcterms:W3CDTF">2022-10-24T21:35:57Z</dcterms:modified>
  <cp:revision>143</cp:revision>
  <dc:subject/>
  <dc:title>Деятельностный подход в образовательной деятельности с дошкольниками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14</vt:i4>
  </property>
</Properties>
</file>