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8B-A2CD-47D2-8C14-77DB9910B5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3FE5-07AB-4478-96DF-58FE09F4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8B-A2CD-47D2-8C14-77DB9910B5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3FE5-07AB-4478-96DF-58FE09F4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8B-A2CD-47D2-8C14-77DB9910B5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3FE5-07AB-4478-96DF-58FE09F4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8B-A2CD-47D2-8C14-77DB9910B5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3FE5-07AB-4478-96DF-58FE09F4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8B-A2CD-47D2-8C14-77DB9910B5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3FE5-07AB-4478-96DF-58FE09F4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8B-A2CD-47D2-8C14-77DB9910B5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3FE5-07AB-4478-96DF-58FE09F4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8B-A2CD-47D2-8C14-77DB9910B5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3FE5-07AB-4478-96DF-58FE09F4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8B-A2CD-47D2-8C14-77DB9910B5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3FE5-07AB-4478-96DF-58FE09F4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8B-A2CD-47D2-8C14-77DB9910B5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3FE5-07AB-4478-96DF-58FE09F4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8B-A2CD-47D2-8C14-77DB9910B5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3FE5-07AB-4478-96DF-58FE09F4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8B-A2CD-47D2-8C14-77DB9910B5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3FE5-07AB-4478-96DF-58FE09F4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0578B-A2CD-47D2-8C14-77DB9910B50C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93FE5-07AB-4478-96DF-58FE09F4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of.club/uploads/posts/2022-05/1653685797_9-kartinkof-club-p-kartinki-dlya-detei-veselie-zadachki-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0"/>
            <a:ext cx="50720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Занимательные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29264"/>
            <a:ext cx="6500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Выполнила: </a:t>
            </a:r>
          </a:p>
          <a:p>
            <a:r>
              <a:rPr lang="ru-RU" b="1" dirty="0" smtClean="0"/>
              <a:t>г.Москва ГБОУ   Школа 2097 </a:t>
            </a:r>
          </a:p>
          <a:p>
            <a:r>
              <a:rPr lang="ru-RU" b="1" dirty="0" smtClean="0"/>
              <a:t> Воспитатель: </a:t>
            </a:r>
            <a:r>
              <a:rPr lang="ru-RU" b="1" dirty="0" err="1" smtClean="0"/>
              <a:t>Молоткова</a:t>
            </a:r>
            <a:r>
              <a:rPr lang="ru-RU" b="1" dirty="0" smtClean="0"/>
              <a:t> И.Н.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olinka.top/uploads/posts/2023-05/1683626618_polinka-top-p-kartinki-detei-narisovannie-dlya-oformle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5" y="0"/>
            <a:ext cx="921546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2143116"/>
            <a:ext cx="5072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dirty="0" smtClean="0">
                <a:latin typeface="Monotype Corsiva" pitchFamily="66" charset="0"/>
              </a:rPr>
              <a:t>«</a:t>
            </a:r>
            <a:r>
              <a:rPr lang="ru-RU" sz="2400" b="1" dirty="0" smtClean="0">
                <a:latin typeface="Monotype Corsiva" pitchFamily="66" charset="0"/>
              </a:rPr>
              <a:t>Занимательные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задачки» помогут ребенку закрепить навыки счета.</a:t>
            </a:r>
          </a:p>
          <a:p>
            <a:pPr indent="457200" algn="ctr"/>
            <a:r>
              <a:rPr lang="ru-RU" sz="2400" b="1" dirty="0" smtClean="0">
                <a:latin typeface="Monotype Corsiva" pitchFamily="66" charset="0"/>
              </a:rPr>
              <a:t>Научившись считать, ему легче будет познавать точные науки в школе. </a:t>
            </a:r>
          </a:p>
          <a:p>
            <a:pPr indent="457200" algn="ctr"/>
            <a:r>
              <a:rPr lang="ru-RU" sz="2400" b="1" smtClean="0">
                <a:latin typeface="Monotype Corsiva" pitchFamily="66" charset="0"/>
              </a:rPr>
              <a:t>Эти </a:t>
            </a:r>
            <a:r>
              <a:rPr lang="ru-RU" sz="2400" b="1" smtClean="0">
                <a:latin typeface="Monotype Corsiva" pitchFamily="66" charset="0"/>
              </a:rPr>
              <a:t>задачки сопровождаются </a:t>
            </a:r>
            <a:r>
              <a:rPr lang="ru-RU" sz="2400" b="1" dirty="0" smtClean="0">
                <a:latin typeface="Monotype Corsiva" pitchFamily="66" charset="0"/>
              </a:rPr>
              <a:t>веселыми анимированными картинками и написаны </a:t>
            </a:r>
            <a:r>
              <a:rPr lang="ru-RU" sz="2400" b="1" dirty="0" smtClean="0">
                <a:latin typeface="Monotype Corsiva" pitchFamily="66" charset="0"/>
              </a:rPr>
              <a:t>в форме коротких стихотворений 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atherineasquithgallery.com/uploads/posts/2021-03/1614694302_171-p-detskii-fon-s-ramkoi-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18632" cy="71389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928670"/>
            <a:ext cx="52969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кошек на окошке 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88" name="AutoShape 4" descr="https://thumbs.dreamstime.com/b/%D0%B4%D0%B5%D1%82%D1%81%D1%82%D0%B2%D0%BE-002-6346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thumbs.dreamstime.com/b/%D0%B4%D0%B5%D1%82%D1%81%D1%82%D0%B2%D0%BE-002-6346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thumbs.dreamstime.com/b/%D0%B4%D0%B5%D1%82%D1%81%D1%82%D0%B2%D0%BE-002-6346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https://fbrush.ru/assets/images/products/5624/900x/7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496"/>
            <a:ext cx="2928958" cy="35342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1000100" y="1643050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Сидит кошка на кошке,</a:t>
            </a:r>
          </a:p>
          <a:p>
            <a:r>
              <a:rPr lang="ru-RU" sz="2000" dirty="0" smtClean="0"/>
              <a:t>Греет рыженький бочек.</a:t>
            </a:r>
          </a:p>
          <a:p>
            <a:r>
              <a:rPr lang="ru-RU" sz="2000" dirty="0" smtClean="0"/>
              <a:t>Прибежали две, СМОТРИ….</a:t>
            </a:r>
          </a:p>
          <a:p>
            <a:r>
              <a:rPr lang="ru-RU" sz="2000" dirty="0" smtClean="0"/>
              <a:t>Сколько кошек стало……?</a:t>
            </a:r>
            <a:endParaRPr lang="ru-RU" sz="2000" dirty="0"/>
          </a:p>
        </p:txBody>
      </p:sp>
      <p:sp>
        <p:nvSpPr>
          <p:cNvPr id="16396" name="AutoShape 12" descr="https://media.baamboozle.com/uploads/images/74627/1667824274_5866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https://media.baamboozle.com/uploads/images/74627/1667824274_5866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0" name="Picture 16" descr="https://avatars.mds.yandex.net/i?id=a45bf2060ece8b9ed1be56316a6a4ac8b7479e15-11388048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071678"/>
            <a:ext cx="2421747" cy="1714512"/>
          </a:xfrm>
          <a:prstGeom prst="rect">
            <a:avLst/>
          </a:prstGeom>
          <a:noFill/>
        </p:spPr>
      </p:pic>
      <p:pic>
        <p:nvPicPr>
          <p:cNvPr id="12" name="Picture 16" descr="https://avatars.mds.yandex.net/i?id=a45bf2060ece8b9ed1be56316a6a4ac8b7479e15-11388048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786322"/>
            <a:ext cx="2421747" cy="1714512"/>
          </a:xfrm>
          <a:prstGeom prst="rect">
            <a:avLst/>
          </a:prstGeom>
          <a:noFill/>
        </p:spPr>
      </p:pic>
      <p:pic>
        <p:nvPicPr>
          <p:cNvPr id="15" name="Picture 16" descr="https://avatars.mds.yandex.net/i?id=a45bf2060ece8b9ed1be56316a6a4ac8b7479e15-11388048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571744"/>
            <a:ext cx="2421747" cy="1714512"/>
          </a:xfrm>
          <a:prstGeom prst="rect">
            <a:avLst/>
          </a:prstGeom>
          <a:noFill/>
        </p:spPr>
      </p:pic>
      <p:pic>
        <p:nvPicPr>
          <p:cNvPr id="5122" name="Picture 2" descr="https://fikiwiki.com/uploads/posts/2022-02/1644997173_1-fikiwiki-com-p-kartinki-tsifra-3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857496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694302_171-p-detskii-fon-s-ramkoi-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18632" cy="71389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928670"/>
            <a:ext cx="46310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Сосчитай карандаши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434" name="Picture 2" descr="https://sun6-22.userapi.com/s/v1/ig2/Mfp2HDAQINzshGq5geK3goOq8VXyfaVIUQJyB-GkEYo4MYaLREep75I-geTULOc0CT-PIwvi0XB8sHhX5NSAs4Yv.jpg?size=623x623&amp;quality=95&amp;crop=2,0,623,623&amp;ava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2786082" cy="27860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1928802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Карандаш один у Саши,</a:t>
            </a:r>
          </a:p>
          <a:p>
            <a:r>
              <a:rPr lang="ru-RU" sz="2000" dirty="0" smtClean="0"/>
              <a:t>Три карандаша у Даши.</a:t>
            </a:r>
          </a:p>
          <a:p>
            <a:r>
              <a:rPr lang="ru-RU" sz="2000" dirty="0" smtClean="0"/>
              <a:t>Сколько же карандашей</a:t>
            </a:r>
          </a:p>
          <a:p>
            <a:r>
              <a:rPr lang="ru-RU" sz="2000" dirty="0" smtClean="0"/>
              <a:t>У обоих малышей……..?</a:t>
            </a:r>
          </a:p>
        </p:txBody>
      </p:sp>
      <p:pic>
        <p:nvPicPr>
          <p:cNvPr id="18438" name="Picture 6" descr="https://xn--80aas4e.xn--p1ai/800/600/https/cdn5.coloringcrew.com/coloring-book/painted/201732/number-4-letters-and-numbers-numbers-124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394" y="2071678"/>
            <a:ext cx="3830292" cy="3000396"/>
          </a:xfrm>
          <a:prstGeom prst="rect">
            <a:avLst/>
          </a:prstGeom>
          <a:noFill/>
        </p:spPr>
      </p:pic>
      <p:pic>
        <p:nvPicPr>
          <p:cNvPr id="18436" name="Picture 4" descr="https://zamanilka.ru/wp-content/uploads/2023/02/karandashi-kartinki-dlya-detei-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857628"/>
            <a:ext cx="2643206" cy="26432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694302_171-p-detskii-fon-s-ramkoi-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18632" cy="7138975"/>
          </a:xfrm>
          <a:prstGeom prst="rect">
            <a:avLst/>
          </a:prstGeom>
          <a:noFill/>
        </p:spPr>
      </p:pic>
      <p:pic>
        <p:nvPicPr>
          <p:cNvPr id="19458" name="Picture 2" descr="https://avatars.mds.yandex.net/i?id=1f50279c921f65982b152ba9821c6cbd_l-5209846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24321"/>
            <a:ext cx="3714776" cy="279076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57422" y="857232"/>
            <a:ext cx="4548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Сколько осталось ежат ?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000240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Шесть ежат возле норки лежат.</a:t>
            </a:r>
          </a:p>
          <a:p>
            <a:r>
              <a:rPr lang="ru-RU" sz="2000" dirty="0" smtClean="0"/>
              <a:t>Один ушел спать</a:t>
            </a:r>
          </a:p>
          <a:p>
            <a:r>
              <a:rPr lang="ru-RU" sz="2000" dirty="0" smtClean="0"/>
              <a:t>И ежат осталось…?</a:t>
            </a:r>
            <a:endParaRPr lang="ru-RU" sz="2000" dirty="0"/>
          </a:p>
        </p:txBody>
      </p:sp>
      <p:sp>
        <p:nvSpPr>
          <p:cNvPr id="19460" name="AutoShape 4" descr="https://static.vecteezy.com/system/resources/previews/004/641/934/original/hedgehog-isolated-on-white-background-hedgehog-clipart-free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s://kartinkof.club/uploads/posts/2022-05/1653690727_14-kartinkof-club-p-veselaya-pyaterka-kartinka-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571612"/>
            <a:ext cx="3214710" cy="450623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694302_171-p-detskii-fon-s-ramkoi-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18632" cy="71389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928670"/>
            <a:ext cx="55903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 цветов в букете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https://previews.123rf.com/images/silvionka/silvionka1707/silvionka170700004/82741113-three-stylized-chamomiles-isolated-over-white.trendy-nature-background-with-summer-flowers.-stylish-modern-floral-wallpaper.-floral-design-elements.-vector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2428892" cy="24288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484" name="Picture 4" descr="https://sun6-21.userapi.com/s/v1/ig2/SvQmrrtdHkDB_T4a2gGQpceFYwkb5IRlhY5_1DetUTXpPDMW2CnBl3LpdrMKDp9o0i3SFuXqTXa1kAUwM-_9kqOj.jpg?size=1484x2048&amp;quality=95&amp;crop=184,188,1484,2048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857628"/>
            <a:ext cx="1345881" cy="1857388"/>
          </a:xfrm>
          <a:prstGeom prst="rect">
            <a:avLst/>
          </a:prstGeom>
          <a:noFill/>
        </p:spPr>
      </p:pic>
      <p:sp>
        <p:nvSpPr>
          <p:cNvPr id="20486" name="AutoShape 6" descr="https://thumbs.dreamstime.com/b/%D0%BC%D0%B0%D1%80%D0%B3%D0%B0%D1%80%D0%B8%D1%82%D0%BA%D0%B8-%D0%BE%D0%B3%D1%80%D0%B0%D0%B6%D0%B4%D0%B0%D1%8E%D1%82-3-195628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thumbs.dreamstime.com/b/%D0%BC%D0%B0%D1%80%D0%B3%D0%B0%D1%80%D0%B8%D1%82%D0%BA%D0%B8-%D0%BE%D0%B3%D1%80%D0%B0%D0%B6%D0%B4%D0%B0%D1%8E%D1%82-3-195628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s://sun6-21.userapi.com/s/v1/ig2/SvQmrrtdHkDB_T4a2gGQpceFYwkb5IRlhY5_1DetUTXpPDMW2CnBl3LpdrMKDp9o0i3SFuXqTXa1kAUwM-_9kqOj.jpg?size=1484x2048&amp;quality=95&amp;crop=184,188,1484,2048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643446"/>
            <a:ext cx="1345881" cy="18573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57224" y="2143116"/>
            <a:ext cx="36433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Три ромашки – желтоглазки</a:t>
            </a:r>
          </a:p>
          <a:p>
            <a:r>
              <a:rPr lang="ru-RU" sz="2000" dirty="0" smtClean="0"/>
              <a:t>Два веселых василька</a:t>
            </a:r>
          </a:p>
          <a:p>
            <a:r>
              <a:rPr lang="ru-RU" sz="2000" dirty="0" smtClean="0"/>
              <a:t>Подарили маме дети.</a:t>
            </a:r>
          </a:p>
          <a:p>
            <a:r>
              <a:rPr lang="ru-RU" sz="2000" dirty="0" smtClean="0"/>
              <a:t>Сколько же цветов в букете?</a:t>
            </a:r>
          </a:p>
          <a:p>
            <a:endParaRPr lang="ru-RU" dirty="0"/>
          </a:p>
        </p:txBody>
      </p:sp>
      <p:pic>
        <p:nvPicPr>
          <p:cNvPr id="20492" name="Picture 12" descr="https://img.lovepik.com/element/40136/9030.png_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5736" y="1428736"/>
            <a:ext cx="4592544" cy="307183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494" name="AutoShape 14" descr="https://st2.depositphotos.com/1345122/8477/i/450/depositphotos_84773812-stock-photo-cartoon-character-of-five-digit.jpg?forcejpeg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https://st2.depositphotos.com/1345122/8477/i/450/depositphotos_84773812-stock-photo-cartoon-character-of-five-digit.jpg?forcejpeg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8" name="Picture 18" descr="https://2477992.fs1.hubspotusercontent-na1.net/hub/2477992/hubfs/Stock%20images/We%20all%20know%20it%27s%20better%20to%20shop%20locally%20-%20and%20these%205%20reasons%20prove%20it..jpeg?width=720&amp;name=We%20all%20know%20it%27s%20better%20to%20shop%20locally%20-%20and%20these%205%20reasons%20prove%20it.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571876"/>
            <a:ext cx="3000395" cy="30003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694302_171-p-detskii-fon-s-ramkoi-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18632" cy="71389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928670"/>
            <a:ext cx="5932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осталось помидоров 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071678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кустике за забором</a:t>
            </a:r>
          </a:p>
          <a:p>
            <a:r>
              <a:rPr lang="ru-RU" sz="2000" dirty="0" smtClean="0"/>
              <a:t>Висят пять красных помидоров</a:t>
            </a:r>
          </a:p>
          <a:p>
            <a:r>
              <a:rPr lang="ru-RU" sz="2000" dirty="0" smtClean="0"/>
              <a:t>Потом четыре оторвалось….</a:t>
            </a:r>
          </a:p>
          <a:p>
            <a:r>
              <a:rPr lang="ru-RU" sz="2000" dirty="0" smtClean="0"/>
              <a:t>Сколько на кусте осталось?</a:t>
            </a:r>
            <a:endParaRPr lang="ru-RU" sz="2000" dirty="0"/>
          </a:p>
        </p:txBody>
      </p:sp>
      <p:pic>
        <p:nvPicPr>
          <p:cNvPr id="1026" name="Picture 2" descr="https://pngicon.ru/file/uploads/pomidory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4393080" cy="3000396"/>
          </a:xfrm>
          <a:prstGeom prst="rect">
            <a:avLst/>
          </a:prstGeom>
          <a:noFill/>
        </p:spPr>
      </p:pic>
      <p:pic>
        <p:nvPicPr>
          <p:cNvPr id="1028" name="Picture 4" descr="https://catherineasquithgallery.com/uploads/posts/2021-03/1614570871_35-p-pomidor-na-belom-fone-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571612"/>
            <a:ext cx="2173279" cy="2173279"/>
          </a:xfrm>
          <a:prstGeom prst="rect">
            <a:avLst/>
          </a:prstGeom>
          <a:noFill/>
        </p:spPr>
      </p:pic>
      <p:pic>
        <p:nvPicPr>
          <p:cNvPr id="1032" name="Picture 8" descr="https://fikiwiki.com/uploads/posts/2022-02/1645029070_5-fikiwiki-com-p-kartinki-tsifra-1-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286124"/>
            <a:ext cx="2984501" cy="29845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694302_171-p-detskii-fon-s-ramkoi-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18632" cy="71389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714356"/>
            <a:ext cx="44601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ходят в садик ?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928802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Два зайчонка, шесть ежат</a:t>
            </a:r>
          </a:p>
          <a:p>
            <a:r>
              <a:rPr lang="ru-RU" sz="2000" dirty="0" smtClean="0"/>
              <a:t>Ходят вместе в детский сад.</a:t>
            </a:r>
          </a:p>
          <a:p>
            <a:r>
              <a:rPr lang="ru-RU" sz="2000" dirty="0" smtClean="0"/>
              <a:t>Посчитать мы вас попросим</a:t>
            </a:r>
          </a:p>
          <a:p>
            <a:r>
              <a:rPr lang="ru-RU" sz="2000" dirty="0" smtClean="0"/>
              <a:t>Сколько в садик ходят……?</a:t>
            </a:r>
            <a:endParaRPr lang="ru-RU" sz="2000" dirty="0"/>
          </a:p>
        </p:txBody>
      </p:sp>
      <p:pic>
        <p:nvPicPr>
          <p:cNvPr id="20482" name="Picture 2" descr="https://kartinkived.ru/wp-content/uploads/2021/10/kartinka-dva-milyh-zajch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2500330" cy="1406436"/>
          </a:xfrm>
          <a:prstGeom prst="rect">
            <a:avLst/>
          </a:prstGeom>
          <a:noFill/>
        </p:spPr>
      </p:pic>
      <p:pic>
        <p:nvPicPr>
          <p:cNvPr id="20484" name="Picture 4" descr="http://weblinks.ru/wp-content/uploads/2021/08/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4723333"/>
            <a:ext cx="2286016" cy="17160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486" name="AutoShape 6" descr="https://kartinki.cc/files/img/posts/14655/ezhikov-2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s://indasil.club/uploads/posts/2022-12/1669875865_48-indasil-club-p-risunok-yezha-dlya-detei-oboi-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929198"/>
            <a:ext cx="2571768" cy="1568778"/>
          </a:xfrm>
          <a:prstGeom prst="rect">
            <a:avLst/>
          </a:prstGeom>
          <a:noFill/>
        </p:spPr>
      </p:pic>
      <p:pic>
        <p:nvPicPr>
          <p:cNvPr id="20490" name="Picture 10" descr="https://i.pinimg.com/originals/d2/9d/18/d29d1849fa9db2771a57e123fbf62e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7" y="5028256"/>
            <a:ext cx="1143008" cy="1497390"/>
          </a:xfrm>
          <a:prstGeom prst="rect">
            <a:avLst/>
          </a:prstGeom>
          <a:noFill/>
        </p:spPr>
      </p:pic>
      <p:pic>
        <p:nvPicPr>
          <p:cNvPr id="20494" name="Picture 14" descr="https://proprikol.ru/wp-content/uploads/2019/07/kartinki-ezhika-dlya-detej-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929198"/>
            <a:ext cx="1201715" cy="1709106"/>
          </a:xfrm>
          <a:prstGeom prst="rect">
            <a:avLst/>
          </a:prstGeom>
          <a:noFill/>
        </p:spPr>
      </p:pic>
      <p:pic>
        <p:nvPicPr>
          <p:cNvPr id="20498" name="Picture 18" descr="https://www.miloliza.com/images/stories/detsad_5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1164701"/>
            <a:ext cx="4357718" cy="376449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496" name="Picture 16" descr="https://weblinks.ru/wp-content/uploads/2022/05/number-8-letters-and-numbers-numbers-10152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4596" y="642918"/>
            <a:ext cx="2389404" cy="18717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3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3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3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klike.net/uploads/posts/2021-03/1616313480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178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7</cp:revision>
  <dcterms:created xsi:type="dcterms:W3CDTF">2023-11-20T07:18:43Z</dcterms:created>
  <dcterms:modified xsi:type="dcterms:W3CDTF">2023-11-20T19:01:30Z</dcterms:modified>
</cp:coreProperties>
</file>