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8" r:id="rId9"/>
    <p:sldId id="269" r:id="rId10"/>
    <p:sldId id="273" r:id="rId11"/>
    <p:sldId id="265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102" d="100"/>
          <a:sy n="102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789-1E0B-43F8-9802-5839DFA7169D}" type="datetimeFigureOut">
              <a:rPr lang="ru-RU" smtClean="0"/>
              <a:pPr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CBC4-8877-42BF-9A4C-89F5B56B65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e5f7f08f37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 flipH="1">
            <a:off x="49684" y="-1937"/>
            <a:ext cx="9144000" cy="68599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214422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получить камень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9" y="2143116"/>
            <a:ext cx="4663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молока?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1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340" y="4714884"/>
            <a:ext cx="2252462" cy="20157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819340" y="0"/>
            <a:ext cx="8217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Муниципальное </a:t>
            </a:r>
            <a:r>
              <a:rPr lang="ru-RU" b="1" i="1" dirty="0"/>
              <a:t>дошкольное образовательное учреждение </a:t>
            </a:r>
          </a:p>
          <a:p>
            <a:pPr algn="ctr"/>
            <a:r>
              <a:rPr lang="ru-RU" b="1" i="1" dirty="0"/>
              <a:t>Иркутского районного муниципального образования</a:t>
            </a:r>
          </a:p>
          <a:p>
            <a:pPr algn="ctr"/>
            <a:r>
              <a:rPr lang="ru-RU" b="1" i="1" dirty="0"/>
              <a:t>«</a:t>
            </a:r>
            <a:r>
              <a:rPr lang="ru-RU" b="1" i="1" dirty="0" err="1"/>
              <a:t>Хомутовский</a:t>
            </a:r>
            <a:r>
              <a:rPr lang="ru-RU" b="1" i="1" dirty="0"/>
              <a:t> детский сад №4»</a:t>
            </a:r>
          </a:p>
          <a:p>
            <a:pPr algn="ctr"/>
            <a:endParaRPr lang="ru-RU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143248"/>
            <a:ext cx="376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исследовательский проект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4657" y="3929066"/>
            <a:ext cx="3266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оспитанника старшей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2153" y="4286256"/>
            <a:ext cx="4299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руппы «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Цветик-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Семицветик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6798" y="4714884"/>
            <a:ext cx="2987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Кулинич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Дмитрия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7252" y="5929330"/>
            <a:ext cx="338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Шнайдер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Оксана Александровна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5" y="6500834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i="1" dirty="0" smtClean="0"/>
              <a:t>2023 год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2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429024" cy="233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ocument_1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357298"/>
            <a:ext cx="3393529" cy="234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29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969115" y="3603127"/>
            <a:ext cx="3107525" cy="2330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00232" y="0"/>
            <a:ext cx="53122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 пользе молока</a:t>
            </a: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узнал…</a:t>
            </a:r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643314"/>
            <a:ext cx="2553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бабушки.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3643314"/>
            <a:ext cx="3257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у мед. сестры.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5857892"/>
            <a:ext cx="3773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Прочитал в книгах.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Рисунок 17" descr="t8wkjomzo3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49534">
            <a:off x="572505" y="4715918"/>
            <a:ext cx="1690681" cy="169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Простоквашино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2358" flipH="1">
            <a:off x="6657619" y="4514488"/>
            <a:ext cx="1971002" cy="197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9.jpg"/>
          <p:cNvPicPr>
            <a:picLocks noChangeAspect="1"/>
          </p:cNvPicPr>
          <p:nvPr/>
        </p:nvPicPr>
        <p:blipFill>
          <a:blip r:embed="rId2"/>
          <a:srcRect t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214422"/>
            <a:ext cx="25587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</a:t>
            </a:r>
            <a:endParaRPr lang="ru-RU" sz="9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MG_2977.JPG"/>
          <p:cNvPicPr>
            <a:picLocks noChangeAspect="1"/>
          </p:cNvPicPr>
          <p:nvPr/>
        </p:nvPicPr>
        <p:blipFill>
          <a:blip r:embed="rId3" cstate="print"/>
          <a:srcRect t="6818" r="8523" b="4545"/>
          <a:stretch>
            <a:fillRect/>
          </a:stretch>
        </p:blipFill>
        <p:spPr>
          <a:xfrm rot="16507486">
            <a:off x="4068719" y="1210760"/>
            <a:ext cx="5293016" cy="384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2777" y="3357562"/>
            <a:ext cx="62983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</a:t>
            </a:r>
            <a:r>
              <a:rPr lang="ru-RU" sz="8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еримент</a:t>
            </a:r>
            <a:endParaRPr lang="ru-RU" sz="8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63350"/>
            <a:ext cx="3776538" cy="2637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500042"/>
            <a:ext cx="3659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потребуется:</a:t>
            </a:r>
            <a:endParaRPr lang="ru-RU" sz="32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142984"/>
            <a:ext cx="41705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локо 5%;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уксусная кислота 9%;</a:t>
            </a:r>
          </a:p>
          <a:p>
            <a:pPr>
              <a:buFontTx/>
              <a:buChar char="-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салфетки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сито;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формочка.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25" y="4205199"/>
            <a:ext cx="2643206" cy="1982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095" y="4014663"/>
            <a:ext cx="2902153" cy="219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047918"/>
            <a:ext cx="2789344" cy="2139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1316968" y="3477393"/>
            <a:ext cx="785818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783240" y="5022615"/>
            <a:ext cx="35719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923671" y="5043373"/>
            <a:ext cx="35719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14290"/>
            <a:ext cx="38479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645" y="1110031"/>
            <a:ext cx="2630919" cy="202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0277" y="1079436"/>
            <a:ext cx="2651183" cy="205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2763088" y="2000240"/>
            <a:ext cx="35719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6080175" y="1137620"/>
            <a:ext cx="2675696" cy="194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5822165" y="2000240"/>
            <a:ext cx="357190" cy="357190"/>
          </a:xfrm>
          <a:prstGeom prst="rightArrow">
            <a:avLst>
              <a:gd name="adj1" fmla="val 5775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714752"/>
            <a:ext cx="317499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3714752"/>
            <a:ext cx="3143272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3714744" y="4500570"/>
            <a:ext cx="571504" cy="78581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Простоквашино (2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4286256"/>
            <a:ext cx="2352682" cy="2352682"/>
          </a:xfrm>
          <a:prstGeom prst="rect">
            <a:avLst/>
          </a:prstGeom>
        </p:spPr>
      </p:pic>
      <p:pic>
        <p:nvPicPr>
          <p:cNvPr id="15" name="Рисунок 14" descr="Бабочки (29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35139">
            <a:off x="7910600" y="406198"/>
            <a:ext cx="981076" cy="1042393"/>
          </a:xfrm>
          <a:prstGeom prst="rect">
            <a:avLst/>
          </a:prstGeom>
        </p:spPr>
      </p:pic>
      <p:pic>
        <p:nvPicPr>
          <p:cNvPr id="16" name="Рисунок 15" descr="Бабочки (28)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17484">
            <a:off x="76114" y="3153170"/>
            <a:ext cx="1245767" cy="11756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14546" y="214290"/>
            <a:ext cx="4304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76672"/>
            <a:ext cx="3438870" cy="2166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 rotWithShape="1">
          <a:blip r:embed="rId4" cstate="print"/>
          <a:srcRect b="6615"/>
          <a:stretch/>
        </p:blipFill>
        <p:spPr>
          <a:xfrm>
            <a:off x="827584" y="3286125"/>
            <a:ext cx="2387094" cy="3046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>
            <a:off x="1643042" y="2714620"/>
            <a:ext cx="1000132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14290"/>
            <a:ext cx="4304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DSC00001.JPG"/>
          <p:cNvPicPr>
            <a:picLocks noChangeAspect="1"/>
          </p:cNvPicPr>
          <p:nvPr/>
        </p:nvPicPr>
        <p:blipFill rotWithShape="1">
          <a:blip r:embed="rId5" cstate="print"/>
          <a:srcRect r="10550"/>
          <a:stretch/>
        </p:blipFill>
        <p:spPr>
          <a:xfrm rot="5400000">
            <a:off x="4063384" y="2008793"/>
            <a:ext cx="430338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 rot="16200000">
            <a:off x="3250397" y="3536157"/>
            <a:ext cx="1500198" cy="14287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31207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496"/>
            <a:ext cx="6088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 Молоко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можно превратить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твердое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вещество похожее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камень.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Простоквашино (6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643446"/>
            <a:ext cx="1785950" cy="1785950"/>
          </a:xfrm>
          <a:prstGeom prst="rect">
            <a:avLst/>
          </a:prstGeom>
        </p:spPr>
      </p:pic>
      <p:pic>
        <p:nvPicPr>
          <p:cNvPr id="12" name="Рисунок 11" descr="DSC00005.JPG"/>
          <p:cNvPicPr>
            <a:picLocks noChangeAspect="1"/>
          </p:cNvPicPr>
          <p:nvPr/>
        </p:nvPicPr>
        <p:blipFill rotWithShape="1">
          <a:blip r:embed="rId4" cstate="print"/>
          <a:srcRect l="-1" r="10546"/>
          <a:stretch/>
        </p:blipFill>
        <p:spPr>
          <a:xfrm rot="5400000">
            <a:off x="5936224" y="3298805"/>
            <a:ext cx="3608177" cy="22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День рождения (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38519" flipH="1">
            <a:off x="7143957" y="-10536"/>
            <a:ext cx="2370049" cy="2472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74288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 Молоко – это ценный и полезный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 питания.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 descr="af9cf492631541ff9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571868" y="4214818"/>
            <a:ext cx="732001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ff713f37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1428736"/>
            <a:ext cx="305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643182"/>
            <a:ext cx="484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5005462_3280958_3056557_3373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857232"/>
            <a:ext cx="1666875" cy="1323975"/>
          </a:xfrm>
          <a:prstGeom prst="rect">
            <a:avLst/>
          </a:prstGeom>
        </p:spPr>
      </p:pic>
      <p:pic>
        <p:nvPicPr>
          <p:cNvPr id="8" name="Рисунок 7" descr="Бабочки (14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876"/>
            <a:ext cx="16668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ppt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357298"/>
            <a:ext cx="198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85992"/>
            <a:ext cx="86061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Узнать что-то интересное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о молоке </a:t>
            </a:r>
            <a:endParaRPr lang="ru-RU" sz="4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0" name="Рисунок 9" descr="Простоквашино (7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00504"/>
            <a:ext cx="2143140" cy="2143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3929066"/>
            <a:ext cx="4979055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детства пьём мы молоко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нём и сила и тепло!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оно волшебное,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Доброе, полезное!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ppt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934034"/>
            <a:ext cx="281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195" y="1714488"/>
            <a:ext cx="5189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1) Узнать что такое молоко?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214554"/>
            <a:ext cx="5778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2) Откуда люди берут молоко? 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9600" y="2714620"/>
            <a:ext cx="4562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3) Чем полезно молоко?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214686"/>
            <a:ext cx="6184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4) Что можно сделать из молока?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49"/>
          <a:stretch>
            <a:fillRect/>
          </a:stretch>
        </p:blipFill>
        <p:spPr>
          <a:xfrm flipH="1">
            <a:off x="6500826" y="1142984"/>
            <a:ext cx="24970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14480" y="3857628"/>
            <a:ext cx="345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гипотеза: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4786322"/>
            <a:ext cx="4320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Можно ли молоко</a:t>
            </a: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429264"/>
            <a:ext cx="5091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</a:rPr>
              <a:t>ревратить в камень?</a:t>
            </a: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6" name="Рисунок 15" descr="Простоквашино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28660" y="3929066"/>
            <a:ext cx="2495558" cy="249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76c6d12e761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539">
            <a:off x="1014931" y="4304615"/>
            <a:ext cx="1481499" cy="193501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57224" y="1714488"/>
            <a:ext cx="70009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43636" y="2571744"/>
            <a:ext cx="24687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Поговорить с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бабушкой,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которая держит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корову.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714488"/>
            <a:ext cx="1829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Корова дает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молоко.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500306"/>
            <a:ext cx="2200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олоко белое.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000372"/>
            <a:ext cx="2267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Мама покупает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молоко в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магазине.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893737" y="3249611"/>
            <a:ext cx="4500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71868" y="357166"/>
            <a:ext cx="19758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я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</a:t>
            </a:r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очу узнать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о молоке?</a:t>
            </a:r>
            <a:endParaRPr lang="ru-RU" sz="28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1714488"/>
            <a:ext cx="2331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Кто еще, кроме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коровы, дает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молоко?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2857496"/>
            <a:ext cx="291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Какие молочные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продукты получают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из молока?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000504"/>
            <a:ext cx="20462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Чем полезно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молоко?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822695" y="3249611"/>
            <a:ext cx="4500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86512" y="642918"/>
            <a:ext cx="24244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 я это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смогу узнать?</a:t>
            </a:r>
            <a:endParaRPr lang="ru-RU" sz="28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1714488"/>
            <a:ext cx="19341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Прочитать в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книгах.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642918"/>
            <a:ext cx="21341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я знаю 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молоке?</a:t>
            </a:r>
            <a:endParaRPr lang="ru-RU" sz="28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4143380"/>
            <a:ext cx="2571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Побеседовать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медсестрой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 пользе молока.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484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Основные этапы 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исследовательской деятельности: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1772816"/>
            <a:ext cx="83325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 smtClean="0"/>
              <a:t>1. Подготовительный этап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сбор информации о молоке;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создание лаборатории;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подготовка оборудования и материалов.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 smtClean="0"/>
              <a:t>2. Основной этап исследовательской работы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проведение эксперимента;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подбор фотографий.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 smtClean="0"/>
              <a:t>3. Заключительный этап</a:t>
            </a:r>
            <a:r>
              <a:rPr lang="ru-RU" sz="2800" dirty="0" smtClean="0"/>
              <a:t> </a:t>
            </a:r>
          </a:p>
          <a:p>
            <a:pPr marL="1270000" lvl="1" indent="-8128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Вывод.</a:t>
            </a:r>
          </a:p>
        </p:txBody>
      </p:sp>
      <p:pic>
        <p:nvPicPr>
          <p:cNvPr id="7" name="Рисунок 6" descr="Простоквашино (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00504"/>
            <a:ext cx="3369705" cy="269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4300001018588129471441739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42889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428604"/>
            <a:ext cx="670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Молоко?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1214422"/>
            <a:ext cx="678657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596" y="1643050"/>
            <a:ext cx="764382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Молоко – это ценный и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олезный продукт питания,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животного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происхождения.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48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даёт молоко?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00174"/>
            <a:ext cx="2714644" cy="201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are_milking_Suusamy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143380"/>
            <a:ext cx="2698712" cy="202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lrg-858-milking_of__c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500174"/>
            <a:ext cx="2728915" cy="202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new-759-2012-11-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143380"/>
            <a:ext cx="278608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rot="5400000" flipH="1" flipV="1">
            <a:off x="1321571" y="382190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2928926" y="285749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5143504" y="292893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5214942" y="435769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i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2643182"/>
            <a:ext cx="1586872" cy="2090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95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Молочные продукты.</a:t>
            </a:r>
            <a:endParaRPr lang="ru-RU" sz="5400" b="1" i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5e44b238-9025-11df-ba23-8000600fe800_5e44b23d-9025-11df-ba23-8000600fe800_resize1.jpg"/>
          <p:cNvPicPr>
            <a:picLocks noChangeAspect="1"/>
          </p:cNvPicPr>
          <p:nvPr/>
        </p:nvPicPr>
        <p:blipFill>
          <a:blip r:embed="rId3"/>
          <a:srcRect l="3226" r="6451"/>
          <a:stretch>
            <a:fillRect/>
          </a:stretch>
        </p:blipFill>
        <p:spPr>
          <a:xfrm>
            <a:off x="3643306" y="2428868"/>
            <a:ext cx="2000264" cy="2214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e654f59ef48c8ae447402ba9cc5ae7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214422"/>
            <a:ext cx="670604" cy="1643074"/>
          </a:xfrm>
          <a:prstGeom prst="rect">
            <a:avLst/>
          </a:prstGeom>
        </p:spPr>
      </p:pic>
      <p:pic>
        <p:nvPicPr>
          <p:cNvPr id="8" name="Рисунок 7" descr="3053523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643050"/>
            <a:ext cx="978844" cy="1214446"/>
          </a:xfrm>
          <a:prstGeom prst="rect">
            <a:avLst/>
          </a:prstGeom>
        </p:spPr>
      </p:pic>
      <p:pic>
        <p:nvPicPr>
          <p:cNvPr id="9" name="Рисунок 8" descr="1167801P_en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3286124"/>
            <a:ext cx="1101574" cy="1394398"/>
          </a:xfrm>
          <a:prstGeom prst="rect">
            <a:avLst/>
          </a:prstGeom>
        </p:spPr>
      </p:pic>
      <p:pic>
        <p:nvPicPr>
          <p:cNvPr id="11" name="Рисунок 10" descr="tvorog_prostokvashino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214950"/>
            <a:ext cx="1223954" cy="1223954"/>
          </a:xfrm>
          <a:prstGeom prst="rect">
            <a:avLst/>
          </a:prstGeom>
        </p:spPr>
      </p:pic>
      <p:pic>
        <p:nvPicPr>
          <p:cNvPr id="12" name="Рисунок 11" descr="8006388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1" y="5214950"/>
            <a:ext cx="1785089" cy="1194858"/>
          </a:xfrm>
          <a:prstGeom prst="rect">
            <a:avLst/>
          </a:prstGeom>
        </p:spPr>
      </p:pic>
      <p:pic>
        <p:nvPicPr>
          <p:cNvPr id="13" name="Рисунок 12" descr="chedd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1428736"/>
            <a:ext cx="2035955" cy="1357322"/>
          </a:xfrm>
          <a:prstGeom prst="rect">
            <a:avLst/>
          </a:prstGeom>
        </p:spPr>
      </p:pic>
      <p:pic>
        <p:nvPicPr>
          <p:cNvPr id="14" name="Рисунок 13" descr="tradeboardkaRFDC_im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3286124"/>
            <a:ext cx="2045457" cy="1357322"/>
          </a:xfrm>
          <a:prstGeom prst="rect">
            <a:avLst/>
          </a:prstGeom>
        </p:spPr>
      </p:pic>
      <p:pic>
        <p:nvPicPr>
          <p:cNvPr id="15" name="Рисунок 14" descr="221438_s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5143512"/>
            <a:ext cx="1214429" cy="1214429"/>
          </a:xfrm>
          <a:prstGeom prst="rect">
            <a:avLst/>
          </a:prstGeom>
        </p:spPr>
      </p:pic>
      <p:pic>
        <p:nvPicPr>
          <p:cNvPr id="16" name="Рисунок 15" descr="t4_138240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9757" y="5143512"/>
            <a:ext cx="1595429" cy="1196572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endCxn id="8" idx="3"/>
          </p:cNvCxnSpPr>
          <p:nvPr/>
        </p:nvCxnSpPr>
        <p:spPr>
          <a:xfrm rot="10800000">
            <a:off x="2550448" y="2250274"/>
            <a:ext cx="1021420" cy="67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285984" y="378619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357422" y="4572008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643570" y="221455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43570" y="378619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72132" y="457200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95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Молочные продукты</a:t>
            </a:r>
            <a:endParaRPr lang="ru-RU" sz="5400" b="1" i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moloko-veselyj-molochnik-3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0" t="4741" r="14999" b="7542"/>
          <a:stretch>
            <a:fillRect/>
          </a:stretch>
        </p:blipFill>
        <p:spPr>
          <a:xfrm>
            <a:off x="3571868" y="2071678"/>
            <a:ext cx="2143140" cy="273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8159708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EF7FF"/>
              </a:clrFrom>
              <a:clrTo>
                <a:srgbClr val="EEF7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071546"/>
            <a:ext cx="2306638" cy="1614485"/>
          </a:xfrm>
          <a:prstGeom prst="rect">
            <a:avLst/>
          </a:prstGeom>
        </p:spPr>
      </p:pic>
      <p:pic>
        <p:nvPicPr>
          <p:cNvPr id="8" name="Рисунок 7" descr="img_0089__3_206x2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000372"/>
            <a:ext cx="1098056" cy="1608226"/>
          </a:xfrm>
          <a:prstGeom prst="rect">
            <a:avLst/>
          </a:prstGeom>
        </p:spPr>
      </p:pic>
      <p:pic>
        <p:nvPicPr>
          <p:cNvPr id="9" name="Рисунок 8" descr="productimage-picture-00086140-137115_jpg_520x520_q8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4857760"/>
            <a:ext cx="1133471" cy="1610081"/>
          </a:xfrm>
          <a:prstGeom prst="rect">
            <a:avLst/>
          </a:prstGeom>
        </p:spPr>
      </p:pic>
      <p:pic>
        <p:nvPicPr>
          <p:cNvPr id="10" name="Рисунок 9" descr="ryajenka-veseliy-molochnik-2-5-475gramm_m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4857760"/>
            <a:ext cx="1068977" cy="1640880"/>
          </a:xfrm>
          <a:prstGeom prst="rect">
            <a:avLst/>
          </a:prstGeom>
        </p:spPr>
      </p:pic>
      <p:pic>
        <p:nvPicPr>
          <p:cNvPr id="11" name="Рисунок 10" descr="91510018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928670"/>
            <a:ext cx="1500198" cy="2156537"/>
          </a:xfrm>
          <a:prstGeom prst="rect">
            <a:avLst/>
          </a:prstGeom>
        </p:spPr>
      </p:pic>
      <p:pic>
        <p:nvPicPr>
          <p:cNvPr id="12" name="Рисунок 11" descr="img_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1357298"/>
            <a:ext cx="1166804" cy="1143008"/>
          </a:xfrm>
          <a:prstGeom prst="rect">
            <a:avLst/>
          </a:prstGeom>
        </p:spPr>
      </p:pic>
      <p:pic>
        <p:nvPicPr>
          <p:cNvPr id="13" name="Рисунок 12" descr="syrok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5357826"/>
            <a:ext cx="1318855" cy="1143008"/>
          </a:xfrm>
          <a:prstGeom prst="rect">
            <a:avLst/>
          </a:prstGeom>
        </p:spPr>
      </p:pic>
      <p:pic>
        <p:nvPicPr>
          <p:cNvPr id="14" name="Рисунок 13" descr="untitled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0826" y="3286124"/>
            <a:ext cx="1752046" cy="1365757"/>
          </a:xfrm>
          <a:prstGeom prst="rect">
            <a:avLst/>
          </a:prstGeom>
        </p:spPr>
      </p:pic>
      <p:pic>
        <p:nvPicPr>
          <p:cNvPr id="15" name="Рисунок 14" descr="2865559-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5143512"/>
            <a:ext cx="1359122" cy="1285884"/>
          </a:xfrm>
          <a:prstGeom prst="rect">
            <a:avLst/>
          </a:prstGeom>
        </p:spPr>
      </p:pic>
      <p:pic>
        <p:nvPicPr>
          <p:cNvPr id="16" name="Рисунок 15" descr="1377019420_68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5143512"/>
            <a:ext cx="1712062" cy="1285884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rot="16200000" flipV="1">
            <a:off x="3143240" y="242886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357422" y="371475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928794" y="4572008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214678" y="4786322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00694" y="242886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29256" y="378619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00694" y="4357694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4" y="50712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341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82</cp:revision>
  <dcterms:created xsi:type="dcterms:W3CDTF">2014-01-26T11:42:28Z</dcterms:created>
  <dcterms:modified xsi:type="dcterms:W3CDTF">2023-11-12T13:53:09Z</dcterms:modified>
</cp:coreProperties>
</file>