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75" r:id="rId3"/>
    <p:sldId id="260" r:id="rId4"/>
    <p:sldId id="261" r:id="rId5"/>
    <p:sldId id="267" r:id="rId6"/>
    <p:sldId id="268" r:id="rId7"/>
    <p:sldId id="277" r:id="rId8"/>
    <p:sldId id="278" r:id="rId9"/>
    <p:sldId id="271" r:id="rId10"/>
    <p:sldId id="279" r:id="rId11"/>
    <p:sldId id="273" r:id="rId12"/>
    <p:sldId id="270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FF"/>
    <a:srgbClr val="97000B"/>
    <a:srgbClr val="0041B6"/>
    <a:srgbClr val="F9D600"/>
    <a:srgbClr val="324057"/>
    <a:srgbClr val="007CCE"/>
    <a:srgbClr val="2A1255"/>
    <a:srgbClr val="A58C51"/>
    <a:srgbClr val="213969"/>
    <a:srgbClr val="3323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9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0B5B96-8C15-48D2-AB41-6CCFE9D079E5}" type="doc">
      <dgm:prSet loTypeId="urn:microsoft.com/office/officeart/2005/8/layout/chevron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237A78F-0E7B-487C-BC1F-5B0A4CACEDB5}">
      <dgm:prSet phldrT="[Текст]" custT="1"/>
      <dgm:spPr/>
      <dgm:t>
        <a:bodyPr/>
        <a:lstStyle/>
        <a:p>
          <a:pPr algn="just"/>
          <a:r>
            <a:rPr lang="ru-RU" sz="2100" dirty="0" smtClean="0">
              <a:latin typeface="Times New Roman" pitchFamily="18" charset="0"/>
              <a:cs typeface="Times New Roman" pitchFamily="18" charset="0"/>
            </a:rPr>
            <a:t>Знакомство с лингвострановедческим материалом, культурными ценностями и традициями страны изучаемого языка</a:t>
          </a:r>
          <a:endParaRPr lang="ru-RU" sz="2100" dirty="0">
            <a:latin typeface="Times New Roman" pitchFamily="18" charset="0"/>
            <a:cs typeface="Times New Roman" pitchFamily="18" charset="0"/>
          </a:endParaRPr>
        </a:p>
      </dgm:t>
    </dgm:pt>
    <dgm:pt modelId="{B0B53747-DBCD-4A50-A74F-74900D5013FA}" type="parTrans" cxnId="{F850190B-9400-46CD-8D84-EE56B30D72B6}">
      <dgm:prSet/>
      <dgm:spPr/>
      <dgm:t>
        <a:bodyPr/>
        <a:lstStyle/>
        <a:p>
          <a:endParaRPr lang="ru-RU"/>
        </a:p>
      </dgm:t>
    </dgm:pt>
    <dgm:pt modelId="{43D5BE5F-4F48-4D5E-850E-6E635AF680A7}" type="sibTrans" cxnId="{F850190B-9400-46CD-8D84-EE56B30D72B6}">
      <dgm:prSet/>
      <dgm:spPr/>
      <dgm:t>
        <a:bodyPr/>
        <a:lstStyle/>
        <a:p>
          <a:endParaRPr lang="ru-RU"/>
        </a:p>
      </dgm:t>
    </dgm:pt>
    <dgm:pt modelId="{AA618F58-5671-4189-8436-53E59ACE9E51}">
      <dgm:prSet phldrT="[Текст]" phldr="1"/>
      <dgm:spPr/>
      <dgm:t>
        <a:bodyPr/>
        <a:lstStyle/>
        <a:p>
          <a:endParaRPr lang="ru-RU" dirty="0"/>
        </a:p>
      </dgm:t>
    </dgm:pt>
    <dgm:pt modelId="{3DB4B7B6-E0CD-46E1-93DF-CE86C2E6D5CB}" type="parTrans" cxnId="{54D43F6B-1F20-46E5-B1D1-3D2573793484}">
      <dgm:prSet/>
      <dgm:spPr/>
      <dgm:t>
        <a:bodyPr/>
        <a:lstStyle/>
        <a:p>
          <a:endParaRPr lang="ru-RU"/>
        </a:p>
      </dgm:t>
    </dgm:pt>
    <dgm:pt modelId="{F40E779C-A863-47B7-B9CE-2DF63CCC5D76}" type="sibTrans" cxnId="{54D43F6B-1F20-46E5-B1D1-3D2573793484}">
      <dgm:prSet/>
      <dgm:spPr/>
      <dgm:t>
        <a:bodyPr/>
        <a:lstStyle/>
        <a:p>
          <a:endParaRPr lang="ru-RU"/>
        </a:p>
      </dgm:t>
    </dgm:pt>
    <dgm:pt modelId="{53289F58-D4E6-45F4-8827-C551AE2B728F}">
      <dgm:prSet phldrT="[Текст]" custT="1"/>
      <dgm:spPr/>
      <dgm:t>
        <a:bodyPr/>
        <a:lstStyle/>
        <a:p>
          <a:pPr algn="just"/>
          <a:r>
            <a:rPr lang="ru-RU" sz="2100" dirty="0" smtClean="0">
              <a:latin typeface="Times New Roman" pitchFamily="18" charset="0"/>
              <a:cs typeface="Times New Roman" pitchFamily="18" charset="0"/>
            </a:rPr>
            <a:t>Пополнение активного и пассивного словарного запаса современной лексикой английского языка и разговорными выражениями</a:t>
          </a:r>
          <a:endParaRPr lang="ru-RU" sz="2100" dirty="0">
            <a:latin typeface="Times New Roman" pitchFamily="18" charset="0"/>
            <a:cs typeface="Times New Roman" pitchFamily="18" charset="0"/>
          </a:endParaRPr>
        </a:p>
      </dgm:t>
    </dgm:pt>
    <dgm:pt modelId="{52EC6A5D-E24C-4D2E-B7A5-47B38A58D5CF}" type="parTrans" cxnId="{B940B2D9-B220-4268-9BEF-6197C21FADD8}">
      <dgm:prSet/>
      <dgm:spPr/>
      <dgm:t>
        <a:bodyPr/>
        <a:lstStyle/>
        <a:p>
          <a:endParaRPr lang="ru-RU"/>
        </a:p>
      </dgm:t>
    </dgm:pt>
    <dgm:pt modelId="{B2B1ECCA-9161-4034-91AB-E4C67EE190A9}" type="sibTrans" cxnId="{B940B2D9-B220-4268-9BEF-6197C21FADD8}">
      <dgm:prSet/>
      <dgm:spPr/>
      <dgm:t>
        <a:bodyPr/>
        <a:lstStyle/>
        <a:p>
          <a:endParaRPr lang="ru-RU"/>
        </a:p>
      </dgm:t>
    </dgm:pt>
    <dgm:pt modelId="{25145F73-3889-4F9B-9112-98A962BD7E5C}">
      <dgm:prSet phldrT="[Текст]" phldr="1"/>
      <dgm:spPr/>
      <dgm:t>
        <a:bodyPr/>
        <a:lstStyle/>
        <a:p>
          <a:endParaRPr lang="ru-RU" dirty="0"/>
        </a:p>
      </dgm:t>
    </dgm:pt>
    <dgm:pt modelId="{64CCD36D-1A9D-4314-B9EC-71CA939ECF43}" type="parTrans" cxnId="{6835BB82-52B1-47DC-86AD-ED8B85251CFE}">
      <dgm:prSet/>
      <dgm:spPr/>
      <dgm:t>
        <a:bodyPr/>
        <a:lstStyle/>
        <a:p>
          <a:endParaRPr lang="ru-RU"/>
        </a:p>
      </dgm:t>
    </dgm:pt>
    <dgm:pt modelId="{FA987C98-9F7A-4A86-BE28-BD1649089372}" type="sibTrans" cxnId="{6835BB82-52B1-47DC-86AD-ED8B85251CFE}">
      <dgm:prSet/>
      <dgm:spPr/>
      <dgm:t>
        <a:bodyPr/>
        <a:lstStyle/>
        <a:p>
          <a:endParaRPr lang="ru-RU"/>
        </a:p>
      </dgm:t>
    </dgm:pt>
    <dgm:pt modelId="{8BBB9D18-D2C1-45B4-85C6-DA23ADAA739C}">
      <dgm:prSet phldrT="[Текст]" custT="1"/>
      <dgm:spPr/>
      <dgm:t>
        <a:bodyPr/>
        <a:lstStyle/>
        <a:p>
          <a:pPr algn="just"/>
          <a:r>
            <a:rPr lang="ru-RU" sz="2100" dirty="0" smtClean="0">
              <a:latin typeface="Times New Roman" pitchFamily="18" charset="0"/>
              <a:cs typeface="Times New Roman" pitchFamily="18" charset="0"/>
            </a:rPr>
            <a:t>Совершенствование письменной речи различного уровня при составлении ответа своим собеседникам или при написании каких-либо индивидуальных текстов, рефератов, сочинений</a:t>
          </a:r>
          <a:endParaRPr lang="ru-RU" sz="2100" dirty="0">
            <a:latin typeface="Times New Roman" pitchFamily="18" charset="0"/>
            <a:cs typeface="Times New Roman" pitchFamily="18" charset="0"/>
          </a:endParaRPr>
        </a:p>
      </dgm:t>
    </dgm:pt>
    <dgm:pt modelId="{B1F753D8-C973-49F1-B235-19CFC57FBA85}" type="parTrans" cxnId="{6C4CDB36-177B-461B-A3A9-544EC6EC5667}">
      <dgm:prSet/>
      <dgm:spPr/>
      <dgm:t>
        <a:bodyPr/>
        <a:lstStyle/>
        <a:p>
          <a:endParaRPr lang="ru-RU"/>
        </a:p>
      </dgm:t>
    </dgm:pt>
    <dgm:pt modelId="{EED6F356-3379-4DA0-B740-2B7F941705EB}" type="sibTrans" cxnId="{6C4CDB36-177B-461B-A3A9-544EC6EC5667}">
      <dgm:prSet/>
      <dgm:spPr/>
      <dgm:t>
        <a:bodyPr/>
        <a:lstStyle/>
        <a:p>
          <a:endParaRPr lang="ru-RU"/>
        </a:p>
      </dgm:t>
    </dgm:pt>
    <dgm:pt modelId="{AFF6386A-2192-44E6-B929-DF19D8283594}">
      <dgm:prSet/>
      <dgm:spPr/>
      <dgm:t>
        <a:bodyPr/>
        <a:lstStyle/>
        <a:p>
          <a:endParaRPr lang="ru-RU"/>
        </a:p>
      </dgm:t>
    </dgm:pt>
    <dgm:pt modelId="{F7FE271F-64D8-4622-B338-2ADF902B62F6}" type="parTrans" cxnId="{3B20404F-A8BC-4A4F-9D29-776993D91650}">
      <dgm:prSet/>
      <dgm:spPr/>
      <dgm:t>
        <a:bodyPr/>
        <a:lstStyle/>
        <a:p>
          <a:endParaRPr lang="ru-RU"/>
        </a:p>
      </dgm:t>
    </dgm:pt>
    <dgm:pt modelId="{FEE881F1-4033-4A00-9920-2A1C7A9F6C9A}" type="sibTrans" cxnId="{3B20404F-A8BC-4A4F-9D29-776993D91650}">
      <dgm:prSet/>
      <dgm:spPr/>
      <dgm:t>
        <a:bodyPr/>
        <a:lstStyle/>
        <a:p>
          <a:endParaRPr lang="ru-RU"/>
        </a:p>
      </dgm:t>
    </dgm:pt>
    <dgm:pt modelId="{38440C1E-D635-432E-AAAF-4E4C6A4CDB1B}">
      <dgm:prSet custT="1"/>
      <dgm:spPr/>
      <dgm:t>
        <a:bodyPr/>
        <a:lstStyle/>
        <a:p>
          <a:pPr algn="just"/>
          <a:r>
            <a:rPr lang="ru-RU" sz="2100" dirty="0" smtClean="0">
              <a:latin typeface="Times New Roman" pitchFamily="18" charset="0"/>
              <a:cs typeface="Times New Roman" pitchFamily="18" charset="0"/>
            </a:rPr>
            <a:t>Активизация мыслительной деятельности учащихся</a:t>
          </a:r>
          <a:endParaRPr lang="ru-RU" sz="2100" dirty="0">
            <a:latin typeface="Times New Roman" pitchFamily="18" charset="0"/>
            <a:cs typeface="Times New Roman" pitchFamily="18" charset="0"/>
          </a:endParaRPr>
        </a:p>
      </dgm:t>
    </dgm:pt>
    <dgm:pt modelId="{E9E3C9E8-913E-4F04-AD92-439C84B504B1}" type="parTrans" cxnId="{2B44E0D9-97EB-4EA7-A05A-9F402808856A}">
      <dgm:prSet/>
      <dgm:spPr/>
      <dgm:t>
        <a:bodyPr/>
        <a:lstStyle/>
        <a:p>
          <a:endParaRPr lang="ru-RU"/>
        </a:p>
      </dgm:t>
    </dgm:pt>
    <dgm:pt modelId="{BB324249-337D-4855-A9F3-A59CDE31F37C}" type="sibTrans" cxnId="{2B44E0D9-97EB-4EA7-A05A-9F402808856A}">
      <dgm:prSet/>
      <dgm:spPr/>
      <dgm:t>
        <a:bodyPr/>
        <a:lstStyle/>
        <a:p>
          <a:endParaRPr lang="ru-RU"/>
        </a:p>
      </dgm:t>
    </dgm:pt>
    <dgm:pt modelId="{B4EEF062-F11A-42D3-8FCD-36979542AFA9}">
      <dgm:prSet phldrT="[Текст]" phldr="1"/>
      <dgm:spPr/>
      <dgm:t>
        <a:bodyPr/>
        <a:lstStyle/>
        <a:p>
          <a:endParaRPr lang="ru-RU" dirty="0"/>
        </a:p>
      </dgm:t>
    </dgm:pt>
    <dgm:pt modelId="{42DF474C-2EFE-4E7A-9113-D7C18BD4A2EC}" type="sibTrans" cxnId="{61571C46-2184-44B1-8A1A-6A6A03AB9757}">
      <dgm:prSet/>
      <dgm:spPr/>
      <dgm:t>
        <a:bodyPr/>
        <a:lstStyle/>
        <a:p>
          <a:endParaRPr lang="ru-RU"/>
        </a:p>
      </dgm:t>
    </dgm:pt>
    <dgm:pt modelId="{2A76E20B-B250-4A11-AD27-AD410CF4C4A6}" type="parTrans" cxnId="{61571C46-2184-44B1-8A1A-6A6A03AB9757}">
      <dgm:prSet/>
      <dgm:spPr/>
      <dgm:t>
        <a:bodyPr/>
        <a:lstStyle/>
        <a:p>
          <a:endParaRPr lang="ru-RU"/>
        </a:p>
      </dgm:t>
    </dgm:pt>
    <dgm:pt modelId="{0366B6DB-BBB6-4B02-A8BB-E7F8D4C206B1}">
      <dgm:prSet/>
      <dgm:spPr/>
      <dgm:t>
        <a:bodyPr/>
        <a:lstStyle/>
        <a:p>
          <a:endParaRPr lang="ru-RU"/>
        </a:p>
      </dgm:t>
    </dgm:pt>
    <dgm:pt modelId="{5D2EF9E0-7C44-4CA8-BC96-44B43309CB00}" type="parTrans" cxnId="{BF447DDB-AEE7-4B22-B25A-496AEE6929E5}">
      <dgm:prSet/>
      <dgm:spPr/>
    </dgm:pt>
    <dgm:pt modelId="{73C17145-EECB-4775-9584-9C3B028E6EDD}" type="sibTrans" cxnId="{BF447DDB-AEE7-4B22-B25A-496AEE6929E5}">
      <dgm:prSet/>
      <dgm:spPr/>
    </dgm:pt>
    <dgm:pt modelId="{F7B8BE60-F88C-46B9-888F-5B6053ADCB7D}">
      <dgm:prSet custT="1"/>
      <dgm:spPr/>
      <dgm:t>
        <a:bodyPr/>
        <a:lstStyle/>
        <a:p>
          <a:r>
            <a:rPr lang="ru-RU" sz="2100" dirty="0" smtClean="0">
              <a:latin typeface="Times New Roman" pitchFamily="18" charset="0"/>
              <a:cs typeface="Times New Roman" pitchFamily="18" charset="0"/>
            </a:rPr>
            <a:t>Развитие коммуникативных навыков посредством непосредственного устного или письменного общения с носителями языка</a:t>
          </a:r>
          <a:endParaRPr lang="ru-RU" sz="2100" dirty="0">
            <a:latin typeface="Times New Roman" pitchFamily="18" charset="0"/>
            <a:cs typeface="Times New Roman" pitchFamily="18" charset="0"/>
          </a:endParaRPr>
        </a:p>
      </dgm:t>
    </dgm:pt>
    <dgm:pt modelId="{5688182E-E6BF-4FF6-B55A-479EE37BCEA6}" type="parTrans" cxnId="{63499C2A-264F-493A-B802-8553A5644A90}">
      <dgm:prSet/>
      <dgm:spPr/>
    </dgm:pt>
    <dgm:pt modelId="{5456B6EE-5EC4-41AC-8A71-CF8547F5C0C5}" type="sibTrans" cxnId="{63499C2A-264F-493A-B802-8553A5644A90}">
      <dgm:prSet/>
      <dgm:spPr/>
    </dgm:pt>
    <dgm:pt modelId="{8E1904F0-06E9-43B1-90AB-9EAFD76627B5}" type="pres">
      <dgm:prSet presAssocID="{AC0B5B96-8C15-48D2-AB41-6CCFE9D079E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847DCB-B6B0-4A4E-8BE0-5F79F9882053}" type="pres">
      <dgm:prSet presAssocID="{B4EEF062-F11A-42D3-8FCD-36979542AFA9}" presName="composite" presStyleCnt="0"/>
      <dgm:spPr/>
    </dgm:pt>
    <dgm:pt modelId="{F6850739-FB0D-45FD-A6AC-B9AC0FDAA6E9}" type="pres">
      <dgm:prSet presAssocID="{B4EEF062-F11A-42D3-8FCD-36979542AFA9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07DC4C-8DAB-4782-B163-B1A8534C65FE}" type="pres">
      <dgm:prSet presAssocID="{B4EEF062-F11A-42D3-8FCD-36979542AFA9}" presName="descendantText" presStyleLbl="alignAcc1" presStyleIdx="0" presStyleCnt="5" custScaleX="100084" custScaleY="122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ED38A-700C-4167-A746-AE8798F37003}" type="pres">
      <dgm:prSet presAssocID="{42DF474C-2EFE-4E7A-9113-D7C18BD4A2EC}" presName="sp" presStyleCnt="0"/>
      <dgm:spPr/>
    </dgm:pt>
    <dgm:pt modelId="{BCBD2791-AA77-4CD9-ACFB-DFFBB5C23153}" type="pres">
      <dgm:prSet presAssocID="{AA618F58-5671-4189-8436-53E59ACE9E51}" presName="composite" presStyleCnt="0"/>
      <dgm:spPr/>
    </dgm:pt>
    <dgm:pt modelId="{AE8AD453-9F5D-41D4-AA08-2E064738B522}" type="pres">
      <dgm:prSet presAssocID="{AA618F58-5671-4189-8436-53E59ACE9E51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6A21CF-6F7E-4582-981C-6188F2288D48}" type="pres">
      <dgm:prSet presAssocID="{AA618F58-5671-4189-8436-53E59ACE9E51}" presName="descendantText" presStyleLbl="alignAcc1" presStyleIdx="1" presStyleCnt="5" custScaleX="100084" custScaleY="121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51E3A-A272-4D36-B6A1-87BDB67087AB}" type="pres">
      <dgm:prSet presAssocID="{F40E779C-A863-47B7-B9CE-2DF63CCC5D76}" presName="sp" presStyleCnt="0"/>
      <dgm:spPr/>
    </dgm:pt>
    <dgm:pt modelId="{1746FBCD-79B6-4578-A2AD-C2709DDB27B9}" type="pres">
      <dgm:prSet presAssocID="{25145F73-3889-4F9B-9112-98A962BD7E5C}" presName="composite" presStyleCnt="0"/>
      <dgm:spPr/>
    </dgm:pt>
    <dgm:pt modelId="{3AD1492A-6B7B-450B-8A82-4847CC56B849}" type="pres">
      <dgm:prSet presAssocID="{25145F73-3889-4F9B-9112-98A962BD7E5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E274FD-869B-4E37-BCF2-D5A560C9BCA3}" type="pres">
      <dgm:prSet presAssocID="{25145F73-3889-4F9B-9112-98A962BD7E5C}" presName="descendantText" presStyleLbl="alignAcc1" presStyleIdx="2" presStyleCnt="5" custScaleY="143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B3C3E8-4D4D-40C9-9463-F7F084A094D9}" type="pres">
      <dgm:prSet presAssocID="{FA987C98-9F7A-4A86-BE28-BD1649089372}" presName="sp" presStyleCnt="0"/>
      <dgm:spPr/>
    </dgm:pt>
    <dgm:pt modelId="{6B6C0BC5-57D4-4DD3-83A8-D7E701353B9C}" type="pres">
      <dgm:prSet presAssocID="{AFF6386A-2192-44E6-B929-DF19D8283594}" presName="composite" presStyleCnt="0"/>
      <dgm:spPr/>
    </dgm:pt>
    <dgm:pt modelId="{A85A039A-0834-4136-A2A4-9103B6F770C4}" type="pres">
      <dgm:prSet presAssocID="{AFF6386A-2192-44E6-B929-DF19D8283594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88A5D3-9ECC-452A-B74A-4E091DAA5BC2}" type="pres">
      <dgm:prSet presAssocID="{AFF6386A-2192-44E6-B929-DF19D8283594}" presName="descendantText" presStyleLbl="alignAcc1" presStyleIdx="3" presStyleCnt="5" custScaleY="70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FDE662-5D01-4FDD-9FC2-D97F0ABFC43C}" type="pres">
      <dgm:prSet presAssocID="{FEE881F1-4033-4A00-9920-2A1C7A9F6C9A}" presName="sp" presStyleCnt="0"/>
      <dgm:spPr/>
    </dgm:pt>
    <dgm:pt modelId="{F7BED142-C0C2-457C-A886-05A9BE6BBD9B}" type="pres">
      <dgm:prSet presAssocID="{0366B6DB-BBB6-4B02-A8BB-E7F8D4C206B1}" presName="composite" presStyleCnt="0"/>
      <dgm:spPr/>
    </dgm:pt>
    <dgm:pt modelId="{BD8E6F91-8C87-4A16-9B03-5F2CBBC6B064}" type="pres">
      <dgm:prSet presAssocID="{0366B6DB-BBB6-4B02-A8BB-E7F8D4C206B1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BF40CF-590B-4C13-8D7D-A9BAA0418AFD}" type="pres">
      <dgm:prSet presAssocID="{0366B6DB-BBB6-4B02-A8BB-E7F8D4C206B1}" presName="descendantText" presStyleLbl="alignAcc1" presStyleIdx="4" presStyleCnt="5" custLinFactNeighborX="545" custLinFactNeighborY="-5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40B2D9-B220-4268-9BEF-6197C21FADD8}" srcId="{AA618F58-5671-4189-8436-53E59ACE9E51}" destId="{53289F58-D4E6-45F4-8827-C551AE2B728F}" srcOrd="0" destOrd="0" parTransId="{52EC6A5D-E24C-4D2E-B7A5-47B38A58D5CF}" sibTransId="{B2B1ECCA-9161-4034-91AB-E4C67EE190A9}"/>
    <dgm:cxn modelId="{875CEA01-6967-487E-A1C6-8977BCAF8D06}" type="presOf" srcId="{AFF6386A-2192-44E6-B929-DF19D8283594}" destId="{A85A039A-0834-4136-A2A4-9103B6F770C4}" srcOrd="0" destOrd="0" presId="urn:microsoft.com/office/officeart/2005/8/layout/chevron2"/>
    <dgm:cxn modelId="{B3C28546-184E-4E16-9EA2-19F6621070E5}" type="presOf" srcId="{38440C1E-D635-432E-AAAF-4E4C6A4CDB1B}" destId="{C688A5D3-9ECC-452A-B74A-4E091DAA5BC2}" srcOrd="0" destOrd="0" presId="urn:microsoft.com/office/officeart/2005/8/layout/chevron2"/>
    <dgm:cxn modelId="{BF447DDB-AEE7-4B22-B25A-496AEE6929E5}" srcId="{AC0B5B96-8C15-48D2-AB41-6CCFE9D079E5}" destId="{0366B6DB-BBB6-4B02-A8BB-E7F8D4C206B1}" srcOrd="4" destOrd="0" parTransId="{5D2EF9E0-7C44-4CA8-BC96-44B43309CB00}" sibTransId="{73C17145-EECB-4775-9584-9C3B028E6EDD}"/>
    <dgm:cxn modelId="{3F38CA9C-8980-4AEA-B54A-7D1B78157D72}" type="presOf" srcId="{53289F58-D4E6-45F4-8827-C551AE2B728F}" destId="{4A6A21CF-6F7E-4582-981C-6188F2288D48}" srcOrd="0" destOrd="0" presId="urn:microsoft.com/office/officeart/2005/8/layout/chevron2"/>
    <dgm:cxn modelId="{6C4CDB36-177B-461B-A3A9-544EC6EC5667}" srcId="{25145F73-3889-4F9B-9112-98A962BD7E5C}" destId="{8BBB9D18-D2C1-45B4-85C6-DA23ADAA739C}" srcOrd="0" destOrd="0" parTransId="{B1F753D8-C973-49F1-B235-19CFC57FBA85}" sibTransId="{EED6F356-3379-4DA0-B740-2B7F941705EB}"/>
    <dgm:cxn modelId="{F850190B-9400-46CD-8D84-EE56B30D72B6}" srcId="{B4EEF062-F11A-42D3-8FCD-36979542AFA9}" destId="{A237A78F-0E7B-487C-BC1F-5B0A4CACEDB5}" srcOrd="0" destOrd="0" parTransId="{B0B53747-DBCD-4A50-A74F-74900D5013FA}" sibTransId="{43D5BE5F-4F48-4D5E-850E-6E635AF680A7}"/>
    <dgm:cxn modelId="{7CA8415D-71C4-441E-947C-09030E02DEE3}" type="presOf" srcId="{B4EEF062-F11A-42D3-8FCD-36979542AFA9}" destId="{F6850739-FB0D-45FD-A6AC-B9AC0FDAA6E9}" srcOrd="0" destOrd="0" presId="urn:microsoft.com/office/officeart/2005/8/layout/chevron2"/>
    <dgm:cxn modelId="{7C161F45-FF78-491D-A9BC-879447EB6088}" type="presOf" srcId="{25145F73-3889-4F9B-9112-98A962BD7E5C}" destId="{3AD1492A-6B7B-450B-8A82-4847CC56B849}" srcOrd="0" destOrd="0" presId="urn:microsoft.com/office/officeart/2005/8/layout/chevron2"/>
    <dgm:cxn modelId="{1909FD51-157D-4CA9-9816-C5810EA68EF2}" type="presOf" srcId="{0366B6DB-BBB6-4B02-A8BB-E7F8D4C206B1}" destId="{BD8E6F91-8C87-4A16-9B03-5F2CBBC6B064}" srcOrd="0" destOrd="0" presId="urn:microsoft.com/office/officeart/2005/8/layout/chevron2"/>
    <dgm:cxn modelId="{628AC3CF-B781-4931-BFF8-43B0D3F5C50E}" type="presOf" srcId="{AC0B5B96-8C15-48D2-AB41-6CCFE9D079E5}" destId="{8E1904F0-06E9-43B1-90AB-9EAFD76627B5}" srcOrd="0" destOrd="0" presId="urn:microsoft.com/office/officeart/2005/8/layout/chevron2"/>
    <dgm:cxn modelId="{2B44E0D9-97EB-4EA7-A05A-9F402808856A}" srcId="{AFF6386A-2192-44E6-B929-DF19D8283594}" destId="{38440C1E-D635-432E-AAAF-4E4C6A4CDB1B}" srcOrd="0" destOrd="0" parTransId="{E9E3C9E8-913E-4F04-AD92-439C84B504B1}" sibTransId="{BB324249-337D-4855-A9F3-A59CDE31F37C}"/>
    <dgm:cxn modelId="{D4F65D59-9B0F-42CD-9BFD-0951A63E40D6}" type="presOf" srcId="{AA618F58-5671-4189-8436-53E59ACE9E51}" destId="{AE8AD453-9F5D-41D4-AA08-2E064738B522}" srcOrd="0" destOrd="0" presId="urn:microsoft.com/office/officeart/2005/8/layout/chevron2"/>
    <dgm:cxn modelId="{61571C46-2184-44B1-8A1A-6A6A03AB9757}" srcId="{AC0B5B96-8C15-48D2-AB41-6CCFE9D079E5}" destId="{B4EEF062-F11A-42D3-8FCD-36979542AFA9}" srcOrd="0" destOrd="0" parTransId="{2A76E20B-B250-4A11-AD27-AD410CF4C4A6}" sibTransId="{42DF474C-2EFE-4E7A-9113-D7C18BD4A2EC}"/>
    <dgm:cxn modelId="{3B20404F-A8BC-4A4F-9D29-776993D91650}" srcId="{AC0B5B96-8C15-48D2-AB41-6CCFE9D079E5}" destId="{AFF6386A-2192-44E6-B929-DF19D8283594}" srcOrd="3" destOrd="0" parTransId="{F7FE271F-64D8-4622-B338-2ADF902B62F6}" sibTransId="{FEE881F1-4033-4A00-9920-2A1C7A9F6C9A}"/>
    <dgm:cxn modelId="{6835BB82-52B1-47DC-86AD-ED8B85251CFE}" srcId="{AC0B5B96-8C15-48D2-AB41-6CCFE9D079E5}" destId="{25145F73-3889-4F9B-9112-98A962BD7E5C}" srcOrd="2" destOrd="0" parTransId="{64CCD36D-1A9D-4314-B9EC-71CA939ECF43}" sibTransId="{FA987C98-9F7A-4A86-BE28-BD1649089372}"/>
    <dgm:cxn modelId="{11D3F119-84CE-42D7-90E1-F652E8FDF796}" type="presOf" srcId="{8BBB9D18-D2C1-45B4-85C6-DA23ADAA739C}" destId="{D4E274FD-869B-4E37-BCF2-D5A560C9BCA3}" srcOrd="0" destOrd="0" presId="urn:microsoft.com/office/officeart/2005/8/layout/chevron2"/>
    <dgm:cxn modelId="{BA824467-2DDD-46C7-A09C-E08AD6A4B309}" type="presOf" srcId="{F7B8BE60-F88C-46B9-888F-5B6053ADCB7D}" destId="{D2BF40CF-590B-4C13-8D7D-A9BAA0418AFD}" srcOrd="0" destOrd="0" presId="urn:microsoft.com/office/officeart/2005/8/layout/chevron2"/>
    <dgm:cxn modelId="{63499C2A-264F-493A-B802-8553A5644A90}" srcId="{0366B6DB-BBB6-4B02-A8BB-E7F8D4C206B1}" destId="{F7B8BE60-F88C-46B9-888F-5B6053ADCB7D}" srcOrd="0" destOrd="0" parTransId="{5688182E-E6BF-4FF6-B55A-479EE37BCEA6}" sibTransId="{5456B6EE-5EC4-41AC-8A71-CF8547F5C0C5}"/>
    <dgm:cxn modelId="{54D43F6B-1F20-46E5-B1D1-3D2573793484}" srcId="{AC0B5B96-8C15-48D2-AB41-6CCFE9D079E5}" destId="{AA618F58-5671-4189-8436-53E59ACE9E51}" srcOrd="1" destOrd="0" parTransId="{3DB4B7B6-E0CD-46E1-93DF-CE86C2E6D5CB}" sibTransId="{F40E779C-A863-47B7-B9CE-2DF63CCC5D76}"/>
    <dgm:cxn modelId="{D6D00B8B-0147-45B9-A04D-6C19B044F3DA}" type="presOf" srcId="{A237A78F-0E7B-487C-BC1F-5B0A4CACEDB5}" destId="{CD07DC4C-8DAB-4782-B163-B1A8534C65FE}" srcOrd="0" destOrd="0" presId="urn:microsoft.com/office/officeart/2005/8/layout/chevron2"/>
    <dgm:cxn modelId="{45A4B5F8-1C56-4D5C-957D-E94C74C903EC}" type="presParOf" srcId="{8E1904F0-06E9-43B1-90AB-9EAFD76627B5}" destId="{5B847DCB-B6B0-4A4E-8BE0-5F79F9882053}" srcOrd="0" destOrd="0" presId="urn:microsoft.com/office/officeart/2005/8/layout/chevron2"/>
    <dgm:cxn modelId="{DF32AEE7-FB63-46AB-91B6-31288DBF349E}" type="presParOf" srcId="{5B847DCB-B6B0-4A4E-8BE0-5F79F9882053}" destId="{F6850739-FB0D-45FD-A6AC-B9AC0FDAA6E9}" srcOrd="0" destOrd="0" presId="urn:microsoft.com/office/officeart/2005/8/layout/chevron2"/>
    <dgm:cxn modelId="{32D4C46C-613F-48F8-B768-D1D48CF7F6A7}" type="presParOf" srcId="{5B847DCB-B6B0-4A4E-8BE0-5F79F9882053}" destId="{CD07DC4C-8DAB-4782-B163-B1A8534C65FE}" srcOrd="1" destOrd="0" presId="urn:microsoft.com/office/officeart/2005/8/layout/chevron2"/>
    <dgm:cxn modelId="{ACC56125-F6D8-4265-A37D-064B8531C2F0}" type="presParOf" srcId="{8E1904F0-06E9-43B1-90AB-9EAFD76627B5}" destId="{4C1ED38A-700C-4167-A746-AE8798F37003}" srcOrd="1" destOrd="0" presId="urn:microsoft.com/office/officeart/2005/8/layout/chevron2"/>
    <dgm:cxn modelId="{62C947A6-50FF-437A-8359-5FAC905D4F23}" type="presParOf" srcId="{8E1904F0-06E9-43B1-90AB-9EAFD76627B5}" destId="{BCBD2791-AA77-4CD9-ACFB-DFFBB5C23153}" srcOrd="2" destOrd="0" presId="urn:microsoft.com/office/officeart/2005/8/layout/chevron2"/>
    <dgm:cxn modelId="{8D014FAB-5CD0-4838-A5DE-59AED60E22B3}" type="presParOf" srcId="{BCBD2791-AA77-4CD9-ACFB-DFFBB5C23153}" destId="{AE8AD453-9F5D-41D4-AA08-2E064738B522}" srcOrd="0" destOrd="0" presId="urn:microsoft.com/office/officeart/2005/8/layout/chevron2"/>
    <dgm:cxn modelId="{68A38A2E-CC14-45D5-A503-F835597D3DB3}" type="presParOf" srcId="{BCBD2791-AA77-4CD9-ACFB-DFFBB5C23153}" destId="{4A6A21CF-6F7E-4582-981C-6188F2288D48}" srcOrd="1" destOrd="0" presId="urn:microsoft.com/office/officeart/2005/8/layout/chevron2"/>
    <dgm:cxn modelId="{8AF82B07-802C-4736-820C-CD5637EB918A}" type="presParOf" srcId="{8E1904F0-06E9-43B1-90AB-9EAFD76627B5}" destId="{5F451E3A-A272-4D36-B6A1-87BDB67087AB}" srcOrd="3" destOrd="0" presId="urn:microsoft.com/office/officeart/2005/8/layout/chevron2"/>
    <dgm:cxn modelId="{F59F29FF-1591-48D0-99F3-DE3AE7F5B5B5}" type="presParOf" srcId="{8E1904F0-06E9-43B1-90AB-9EAFD76627B5}" destId="{1746FBCD-79B6-4578-A2AD-C2709DDB27B9}" srcOrd="4" destOrd="0" presId="urn:microsoft.com/office/officeart/2005/8/layout/chevron2"/>
    <dgm:cxn modelId="{684E1A2F-0271-44B7-9666-0BDB1CE4686E}" type="presParOf" srcId="{1746FBCD-79B6-4578-A2AD-C2709DDB27B9}" destId="{3AD1492A-6B7B-450B-8A82-4847CC56B849}" srcOrd="0" destOrd="0" presId="urn:microsoft.com/office/officeart/2005/8/layout/chevron2"/>
    <dgm:cxn modelId="{6A8144AE-B297-42FA-A221-4286948C34DA}" type="presParOf" srcId="{1746FBCD-79B6-4578-A2AD-C2709DDB27B9}" destId="{D4E274FD-869B-4E37-BCF2-D5A560C9BCA3}" srcOrd="1" destOrd="0" presId="urn:microsoft.com/office/officeart/2005/8/layout/chevron2"/>
    <dgm:cxn modelId="{6D0B3B60-F2F8-4885-8346-CCA21785E5C6}" type="presParOf" srcId="{8E1904F0-06E9-43B1-90AB-9EAFD76627B5}" destId="{66B3C3E8-4D4D-40C9-9463-F7F084A094D9}" srcOrd="5" destOrd="0" presId="urn:microsoft.com/office/officeart/2005/8/layout/chevron2"/>
    <dgm:cxn modelId="{D6DCDA31-FF01-4C53-89AE-764E76460584}" type="presParOf" srcId="{8E1904F0-06E9-43B1-90AB-9EAFD76627B5}" destId="{6B6C0BC5-57D4-4DD3-83A8-D7E701353B9C}" srcOrd="6" destOrd="0" presId="urn:microsoft.com/office/officeart/2005/8/layout/chevron2"/>
    <dgm:cxn modelId="{42A02728-21C8-4E07-A339-37E9FE0A4FE7}" type="presParOf" srcId="{6B6C0BC5-57D4-4DD3-83A8-D7E701353B9C}" destId="{A85A039A-0834-4136-A2A4-9103B6F770C4}" srcOrd="0" destOrd="0" presId="urn:microsoft.com/office/officeart/2005/8/layout/chevron2"/>
    <dgm:cxn modelId="{EFD8864A-29EF-4097-A367-29B7E281C23B}" type="presParOf" srcId="{6B6C0BC5-57D4-4DD3-83A8-D7E701353B9C}" destId="{C688A5D3-9ECC-452A-B74A-4E091DAA5BC2}" srcOrd="1" destOrd="0" presId="urn:microsoft.com/office/officeart/2005/8/layout/chevron2"/>
    <dgm:cxn modelId="{1663A8D5-51CF-4C7A-A284-C61526A82E46}" type="presParOf" srcId="{8E1904F0-06E9-43B1-90AB-9EAFD76627B5}" destId="{E7FDE662-5D01-4FDD-9FC2-D97F0ABFC43C}" srcOrd="7" destOrd="0" presId="urn:microsoft.com/office/officeart/2005/8/layout/chevron2"/>
    <dgm:cxn modelId="{E5C50ACF-AA82-4B1E-A3A5-6716F65017BD}" type="presParOf" srcId="{8E1904F0-06E9-43B1-90AB-9EAFD76627B5}" destId="{F7BED142-C0C2-457C-A886-05A9BE6BBD9B}" srcOrd="8" destOrd="0" presId="urn:microsoft.com/office/officeart/2005/8/layout/chevron2"/>
    <dgm:cxn modelId="{5520E6FD-9B05-440F-80A4-767E20887703}" type="presParOf" srcId="{F7BED142-C0C2-457C-A886-05A9BE6BBD9B}" destId="{BD8E6F91-8C87-4A16-9B03-5F2CBBC6B064}" srcOrd="0" destOrd="0" presId="urn:microsoft.com/office/officeart/2005/8/layout/chevron2"/>
    <dgm:cxn modelId="{9BFD979A-255E-42CE-B534-6E0D0BA1BFE8}" type="presParOf" srcId="{F7BED142-C0C2-457C-A886-05A9BE6BBD9B}" destId="{D2BF40CF-590B-4C13-8D7D-A9BAA0418A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0B5B96-8C15-48D2-AB41-6CCFE9D079E5}" type="doc">
      <dgm:prSet loTypeId="urn:microsoft.com/office/officeart/2005/8/layout/chevron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237A78F-0E7B-487C-BC1F-5B0A4CACEDB5}">
      <dgm:prSet phldrT="[Текст]" custT="1"/>
      <dgm:spPr/>
      <dgm:t>
        <a:bodyPr/>
        <a:lstStyle/>
        <a:p>
          <a:pPr algn="just"/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Совершенствование умения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аудирования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на основе аутентичного аудио и видео с носителями языка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B0B53747-DBCD-4A50-A74F-74900D5013FA}" type="parTrans" cxnId="{F850190B-9400-46CD-8D84-EE56B30D72B6}">
      <dgm:prSet/>
      <dgm:spPr/>
      <dgm:t>
        <a:bodyPr/>
        <a:lstStyle/>
        <a:p>
          <a:endParaRPr lang="ru-RU"/>
        </a:p>
      </dgm:t>
    </dgm:pt>
    <dgm:pt modelId="{43D5BE5F-4F48-4D5E-850E-6E635AF680A7}" type="sibTrans" cxnId="{F850190B-9400-46CD-8D84-EE56B30D72B6}">
      <dgm:prSet/>
      <dgm:spPr/>
      <dgm:t>
        <a:bodyPr/>
        <a:lstStyle/>
        <a:p>
          <a:endParaRPr lang="ru-RU"/>
        </a:p>
      </dgm:t>
    </dgm:pt>
    <dgm:pt modelId="{AA618F58-5671-4189-8436-53E59ACE9E51}">
      <dgm:prSet phldrT="[Текст]" phldr="1"/>
      <dgm:spPr/>
      <dgm:t>
        <a:bodyPr/>
        <a:lstStyle/>
        <a:p>
          <a:endParaRPr lang="ru-RU" dirty="0"/>
        </a:p>
      </dgm:t>
    </dgm:pt>
    <dgm:pt modelId="{3DB4B7B6-E0CD-46E1-93DF-CE86C2E6D5CB}" type="parTrans" cxnId="{54D43F6B-1F20-46E5-B1D1-3D2573793484}">
      <dgm:prSet/>
      <dgm:spPr/>
      <dgm:t>
        <a:bodyPr/>
        <a:lstStyle/>
        <a:p>
          <a:endParaRPr lang="ru-RU"/>
        </a:p>
      </dgm:t>
    </dgm:pt>
    <dgm:pt modelId="{F40E779C-A863-47B7-B9CE-2DF63CCC5D76}" type="sibTrans" cxnId="{54D43F6B-1F20-46E5-B1D1-3D2573793484}">
      <dgm:prSet/>
      <dgm:spPr/>
      <dgm:t>
        <a:bodyPr/>
        <a:lstStyle/>
        <a:p>
          <a:endParaRPr lang="ru-RU"/>
        </a:p>
      </dgm:t>
    </dgm:pt>
    <dgm:pt modelId="{53289F58-D4E6-45F4-8827-C551AE2B728F}">
      <dgm:prSet phldrT="[Текст]" custT="1"/>
      <dgm:spPr/>
      <dgm:t>
        <a:bodyPr/>
        <a:lstStyle/>
        <a:p>
          <a:pPr algn="just"/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Формирование навыков чтения текстов различной степени сложности, развитие умения анализировать эти тексты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52EC6A5D-E24C-4D2E-B7A5-47B38A58D5CF}" type="parTrans" cxnId="{B940B2D9-B220-4268-9BEF-6197C21FADD8}">
      <dgm:prSet/>
      <dgm:spPr/>
      <dgm:t>
        <a:bodyPr/>
        <a:lstStyle/>
        <a:p>
          <a:endParaRPr lang="ru-RU"/>
        </a:p>
      </dgm:t>
    </dgm:pt>
    <dgm:pt modelId="{B2B1ECCA-9161-4034-91AB-E4C67EE190A9}" type="sibTrans" cxnId="{B940B2D9-B220-4268-9BEF-6197C21FADD8}">
      <dgm:prSet/>
      <dgm:spPr/>
      <dgm:t>
        <a:bodyPr/>
        <a:lstStyle/>
        <a:p>
          <a:endParaRPr lang="ru-RU"/>
        </a:p>
      </dgm:t>
    </dgm:pt>
    <dgm:pt modelId="{AFF6386A-2192-44E6-B929-DF19D8283594}">
      <dgm:prSet/>
      <dgm:spPr/>
      <dgm:t>
        <a:bodyPr/>
        <a:lstStyle/>
        <a:p>
          <a:endParaRPr lang="ru-RU" dirty="0"/>
        </a:p>
      </dgm:t>
    </dgm:pt>
    <dgm:pt modelId="{F7FE271F-64D8-4622-B338-2ADF902B62F6}" type="parTrans" cxnId="{3B20404F-A8BC-4A4F-9D29-776993D91650}">
      <dgm:prSet/>
      <dgm:spPr/>
      <dgm:t>
        <a:bodyPr/>
        <a:lstStyle/>
        <a:p>
          <a:endParaRPr lang="ru-RU"/>
        </a:p>
      </dgm:t>
    </dgm:pt>
    <dgm:pt modelId="{FEE881F1-4033-4A00-9920-2A1C7A9F6C9A}" type="sibTrans" cxnId="{3B20404F-A8BC-4A4F-9D29-776993D91650}">
      <dgm:prSet/>
      <dgm:spPr/>
      <dgm:t>
        <a:bodyPr/>
        <a:lstStyle/>
        <a:p>
          <a:endParaRPr lang="ru-RU"/>
        </a:p>
      </dgm:t>
    </dgm:pt>
    <dgm:pt modelId="{38440C1E-D635-432E-AAAF-4E4C6A4CDB1B}">
      <dgm:prSet custT="1"/>
      <dgm:spPr/>
      <dgm:t>
        <a:bodyPr/>
        <a:lstStyle/>
        <a:p>
          <a:pPr algn="just"/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Реализация личностно-ориентированного подхода в обучении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E9E3C9E8-913E-4F04-AD92-439C84B504B1}" type="parTrans" cxnId="{2B44E0D9-97EB-4EA7-A05A-9F402808856A}">
      <dgm:prSet/>
      <dgm:spPr/>
      <dgm:t>
        <a:bodyPr/>
        <a:lstStyle/>
        <a:p>
          <a:endParaRPr lang="ru-RU"/>
        </a:p>
      </dgm:t>
    </dgm:pt>
    <dgm:pt modelId="{BB324249-337D-4855-A9F3-A59CDE31F37C}" type="sibTrans" cxnId="{2B44E0D9-97EB-4EA7-A05A-9F402808856A}">
      <dgm:prSet/>
      <dgm:spPr/>
      <dgm:t>
        <a:bodyPr/>
        <a:lstStyle/>
        <a:p>
          <a:endParaRPr lang="ru-RU"/>
        </a:p>
      </dgm:t>
    </dgm:pt>
    <dgm:pt modelId="{B4EEF062-F11A-42D3-8FCD-36979542AFA9}">
      <dgm:prSet phldrT="[Текст]" phldr="1"/>
      <dgm:spPr/>
      <dgm:t>
        <a:bodyPr/>
        <a:lstStyle/>
        <a:p>
          <a:endParaRPr lang="ru-RU" dirty="0"/>
        </a:p>
      </dgm:t>
    </dgm:pt>
    <dgm:pt modelId="{42DF474C-2EFE-4E7A-9113-D7C18BD4A2EC}" type="sibTrans" cxnId="{61571C46-2184-44B1-8A1A-6A6A03AB9757}">
      <dgm:prSet/>
      <dgm:spPr/>
      <dgm:t>
        <a:bodyPr/>
        <a:lstStyle/>
        <a:p>
          <a:endParaRPr lang="ru-RU"/>
        </a:p>
      </dgm:t>
    </dgm:pt>
    <dgm:pt modelId="{2A76E20B-B250-4A11-AD27-AD410CF4C4A6}" type="parTrans" cxnId="{61571C46-2184-44B1-8A1A-6A6A03AB9757}">
      <dgm:prSet/>
      <dgm:spPr/>
      <dgm:t>
        <a:bodyPr/>
        <a:lstStyle/>
        <a:p>
          <a:endParaRPr lang="ru-RU"/>
        </a:p>
      </dgm:t>
    </dgm:pt>
    <dgm:pt modelId="{21528261-06F2-4F0E-91AB-CB473103F150}">
      <dgm:prSet/>
      <dgm:spPr/>
      <dgm:t>
        <a:bodyPr/>
        <a:lstStyle/>
        <a:p>
          <a:endParaRPr lang="ru-RU"/>
        </a:p>
      </dgm:t>
    </dgm:pt>
    <dgm:pt modelId="{38B5D28C-5710-420C-AF6D-A62C2CEADF30}" type="parTrans" cxnId="{D31B7702-A7CC-4CD9-9716-BF0F9E550E49}">
      <dgm:prSet/>
      <dgm:spPr/>
      <dgm:t>
        <a:bodyPr/>
        <a:lstStyle/>
        <a:p>
          <a:endParaRPr lang="ru-RU"/>
        </a:p>
      </dgm:t>
    </dgm:pt>
    <dgm:pt modelId="{CA818601-9EB9-4B8F-959E-40497612CB12}" type="sibTrans" cxnId="{D31B7702-A7CC-4CD9-9716-BF0F9E550E49}">
      <dgm:prSet/>
      <dgm:spPr/>
      <dgm:t>
        <a:bodyPr/>
        <a:lstStyle/>
        <a:p>
          <a:endParaRPr lang="ru-RU"/>
        </a:p>
      </dgm:t>
    </dgm:pt>
    <dgm:pt modelId="{CFEF6866-D8AA-4E1A-B0E3-DA1A61555E63}">
      <dgm:prSet custT="1"/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Оптимизация процесса обучения, повышение интенсивности и качества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6B7D0A6A-A803-43F6-99EC-DCB3874D0F63}" type="parTrans" cxnId="{9A010432-A05C-43E2-A64C-67E487E3D524}">
      <dgm:prSet/>
      <dgm:spPr/>
      <dgm:t>
        <a:bodyPr/>
        <a:lstStyle/>
        <a:p>
          <a:endParaRPr lang="ru-RU"/>
        </a:p>
      </dgm:t>
    </dgm:pt>
    <dgm:pt modelId="{6A3DF74D-F62C-4641-99E0-923B11994786}" type="sibTrans" cxnId="{9A010432-A05C-43E2-A64C-67E487E3D524}">
      <dgm:prSet/>
      <dgm:spPr/>
      <dgm:t>
        <a:bodyPr/>
        <a:lstStyle/>
        <a:p>
          <a:endParaRPr lang="ru-RU"/>
        </a:p>
      </dgm:t>
    </dgm:pt>
    <dgm:pt modelId="{8E1904F0-06E9-43B1-90AB-9EAFD76627B5}" type="pres">
      <dgm:prSet presAssocID="{AC0B5B96-8C15-48D2-AB41-6CCFE9D079E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847DCB-B6B0-4A4E-8BE0-5F79F9882053}" type="pres">
      <dgm:prSet presAssocID="{B4EEF062-F11A-42D3-8FCD-36979542AFA9}" presName="composite" presStyleCnt="0"/>
      <dgm:spPr/>
      <dgm:t>
        <a:bodyPr/>
        <a:lstStyle/>
        <a:p>
          <a:endParaRPr lang="ru-RU"/>
        </a:p>
      </dgm:t>
    </dgm:pt>
    <dgm:pt modelId="{F6850739-FB0D-45FD-A6AC-B9AC0FDAA6E9}" type="pres">
      <dgm:prSet presAssocID="{B4EEF062-F11A-42D3-8FCD-36979542AFA9}" presName="parentText" presStyleLbl="alignNode1" presStyleIdx="0" presStyleCnt="4" custScaleY="987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07DC4C-8DAB-4782-B163-B1A8534C65FE}" type="pres">
      <dgm:prSet presAssocID="{B4EEF062-F11A-42D3-8FCD-36979542AFA9}" presName="descendantText" presStyleLbl="alignAcc1" presStyleIdx="0" presStyleCnt="4" custScaleY="98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ED38A-700C-4167-A746-AE8798F37003}" type="pres">
      <dgm:prSet presAssocID="{42DF474C-2EFE-4E7A-9113-D7C18BD4A2EC}" presName="sp" presStyleCnt="0"/>
      <dgm:spPr/>
      <dgm:t>
        <a:bodyPr/>
        <a:lstStyle/>
        <a:p>
          <a:endParaRPr lang="ru-RU"/>
        </a:p>
      </dgm:t>
    </dgm:pt>
    <dgm:pt modelId="{BCBD2791-AA77-4CD9-ACFB-DFFBB5C23153}" type="pres">
      <dgm:prSet presAssocID="{AA618F58-5671-4189-8436-53E59ACE9E51}" presName="composite" presStyleCnt="0"/>
      <dgm:spPr/>
      <dgm:t>
        <a:bodyPr/>
        <a:lstStyle/>
        <a:p>
          <a:endParaRPr lang="ru-RU"/>
        </a:p>
      </dgm:t>
    </dgm:pt>
    <dgm:pt modelId="{AE8AD453-9F5D-41D4-AA08-2E064738B522}" type="pres">
      <dgm:prSet presAssocID="{AA618F58-5671-4189-8436-53E59ACE9E5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6A21CF-6F7E-4582-981C-6188F2288D48}" type="pres">
      <dgm:prSet presAssocID="{AA618F58-5671-4189-8436-53E59ACE9E51}" presName="descendantText" presStyleLbl="alignAcc1" presStyleIdx="1" presStyleCnt="4" custScaleY="121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51E3A-A272-4D36-B6A1-87BDB67087AB}" type="pres">
      <dgm:prSet presAssocID="{F40E779C-A863-47B7-B9CE-2DF63CCC5D76}" presName="sp" presStyleCnt="0"/>
      <dgm:spPr/>
      <dgm:t>
        <a:bodyPr/>
        <a:lstStyle/>
        <a:p>
          <a:endParaRPr lang="ru-RU"/>
        </a:p>
      </dgm:t>
    </dgm:pt>
    <dgm:pt modelId="{6B6C0BC5-57D4-4DD3-83A8-D7E701353B9C}" type="pres">
      <dgm:prSet presAssocID="{AFF6386A-2192-44E6-B929-DF19D8283594}" presName="composite" presStyleCnt="0"/>
      <dgm:spPr/>
      <dgm:t>
        <a:bodyPr/>
        <a:lstStyle/>
        <a:p>
          <a:endParaRPr lang="ru-RU"/>
        </a:p>
      </dgm:t>
    </dgm:pt>
    <dgm:pt modelId="{A85A039A-0834-4136-A2A4-9103B6F770C4}" type="pres">
      <dgm:prSet presAssocID="{AFF6386A-2192-44E6-B929-DF19D828359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88A5D3-9ECC-452A-B74A-4E091DAA5BC2}" type="pres">
      <dgm:prSet presAssocID="{AFF6386A-2192-44E6-B929-DF19D8283594}" presName="descendantText" presStyleLbl="alignAcc1" presStyleIdx="2" presStyleCnt="4" custScaleY="84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39C622-B4BD-4B6A-ADF9-B7C82B3B5179}" type="pres">
      <dgm:prSet presAssocID="{FEE881F1-4033-4A00-9920-2A1C7A9F6C9A}" presName="sp" presStyleCnt="0"/>
      <dgm:spPr/>
    </dgm:pt>
    <dgm:pt modelId="{9BE1C006-0544-49B4-8DC8-6AFC54E34EC1}" type="pres">
      <dgm:prSet presAssocID="{21528261-06F2-4F0E-91AB-CB473103F150}" presName="composite" presStyleCnt="0"/>
      <dgm:spPr/>
    </dgm:pt>
    <dgm:pt modelId="{6630AC06-FF70-4108-831A-2EE7BAE2F90E}" type="pres">
      <dgm:prSet presAssocID="{21528261-06F2-4F0E-91AB-CB473103F150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22C74-5082-49B9-868D-EE51E4C9FF80}" type="pres">
      <dgm:prSet presAssocID="{21528261-06F2-4F0E-91AB-CB473103F150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824379-75CD-48A8-A558-CA2BA98DB1EC}" type="presOf" srcId="{B4EEF062-F11A-42D3-8FCD-36979542AFA9}" destId="{F6850739-FB0D-45FD-A6AC-B9AC0FDAA6E9}" srcOrd="0" destOrd="0" presId="urn:microsoft.com/office/officeart/2005/8/layout/chevron2"/>
    <dgm:cxn modelId="{B940B2D9-B220-4268-9BEF-6197C21FADD8}" srcId="{AA618F58-5671-4189-8436-53E59ACE9E51}" destId="{53289F58-D4E6-45F4-8827-C551AE2B728F}" srcOrd="0" destOrd="0" parTransId="{52EC6A5D-E24C-4D2E-B7A5-47B38A58D5CF}" sibTransId="{B2B1ECCA-9161-4034-91AB-E4C67EE190A9}"/>
    <dgm:cxn modelId="{E7B3B0DD-6824-424D-A0F4-FA5B62CAACC0}" type="presOf" srcId="{A237A78F-0E7B-487C-BC1F-5B0A4CACEDB5}" destId="{CD07DC4C-8DAB-4782-B163-B1A8534C65FE}" srcOrd="0" destOrd="0" presId="urn:microsoft.com/office/officeart/2005/8/layout/chevron2"/>
    <dgm:cxn modelId="{8426EF92-EBD8-43B3-B41E-EEB0F925789E}" type="presOf" srcId="{AFF6386A-2192-44E6-B929-DF19D8283594}" destId="{A85A039A-0834-4136-A2A4-9103B6F770C4}" srcOrd="0" destOrd="0" presId="urn:microsoft.com/office/officeart/2005/8/layout/chevron2"/>
    <dgm:cxn modelId="{7CC36071-B6E3-4B4C-AF5C-07DC4ECBEC79}" type="presOf" srcId="{AC0B5B96-8C15-48D2-AB41-6CCFE9D079E5}" destId="{8E1904F0-06E9-43B1-90AB-9EAFD76627B5}" srcOrd="0" destOrd="0" presId="urn:microsoft.com/office/officeart/2005/8/layout/chevron2"/>
    <dgm:cxn modelId="{F850190B-9400-46CD-8D84-EE56B30D72B6}" srcId="{B4EEF062-F11A-42D3-8FCD-36979542AFA9}" destId="{A237A78F-0E7B-487C-BC1F-5B0A4CACEDB5}" srcOrd="0" destOrd="0" parTransId="{B0B53747-DBCD-4A50-A74F-74900D5013FA}" sibTransId="{43D5BE5F-4F48-4D5E-850E-6E635AF680A7}"/>
    <dgm:cxn modelId="{D31B7702-A7CC-4CD9-9716-BF0F9E550E49}" srcId="{AC0B5B96-8C15-48D2-AB41-6CCFE9D079E5}" destId="{21528261-06F2-4F0E-91AB-CB473103F150}" srcOrd="3" destOrd="0" parTransId="{38B5D28C-5710-420C-AF6D-A62C2CEADF30}" sibTransId="{CA818601-9EB9-4B8F-959E-40497612CB12}"/>
    <dgm:cxn modelId="{55A22A23-07B2-498A-89E8-6E17D47FFCFA}" type="presOf" srcId="{CFEF6866-D8AA-4E1A-B0E3-DA1A61555E63}" destId="{78C22C74-5082-49B9-868D-EE51E4C9FF80}" srcOrd="0" destOrd="0" presId="urn:microsoft.com/office/officeart/2005/8/layout/chevron2"/>
    <dgm:cxn modelId="{7D8695B6-0169-433E-9651-B1435217C2CB}" type="presOf" srcId="{53289F58-D4E6-45F4-8827-C551AE2B728F}" destId="{4A6A21CF-6F7E-4582-981C-6188F2288D48}" srcOrd="0" destOrd="0" presId="urn:microsoft.com/office/officeart/2005/8/layout/chevron2"/>
    <dgm:cxn modelId="{78A8B309-86BC-47B8-8F25-E83DD9B7830F}" type="presOf" srcId="{21528261-06F2-4F0E-91AB-CB473103F150}" destId="{6630AC06-FF70-4108-831A-2EE7BAE2F90E}" srcOrd="0" destOrd="0" presId="urn:microsoft.com/office/officeart/2005/8/layout/chevron2"/>
    <dgm:cxn modelId="{2B44E0D9-97EB-4EA7-A05A-9F402808856A}" srcId="{AFF6386A-2192-44E6-B929-DF19D8283594}" destId="{38440C1E-D635-432E-AAAF-4E4C6A4CDB1B}" srcOrd="0" destOrd="0" parTransId="{E9E3C9E8-913E-4F04-AD92-439C84B504B1}" sibTransId="{BB324249-337D-4855-A9F3-A59CDE31F37C}"/>
    <dgm:cxn modelId="{61571C46-2184-44B1-8A1A-6A6A03AB9757}" srcId="{AC0B5B96-8C15-48D2-AB41-6CCFE9D079E5}" destId="{B4EEF062-F11A-42D3-8FCD-36979542AFA9}" srcOrd="0" destOrd="0" parTransId="{2A76E20B-B250-4A11-AD27-AD410CF4C4A6}" sibTransId="{42DF474C-2EFE-4E7A-9113-D7C18BD4A2EC}"/>
    <dgm:cxn modelId="{3B20404F-A8BC-4A4F-9D29-776993D91650}" srcId="{AC0B5B96-8C15-48D2-AB41-6CCFE9D079E5}" destId="{AFF6386A-2192-44E6-B929-DF19D8283594}" srcOrd="2" destOrd="0" parTransId="{F7FE271F-64D8-4622-B338-2ADF902B62F6}" sibTransId="{FEE881F1-4033-4A00-9920-2A1C7A9F6C9A}"/>
    <dgm:cxn modelId="{166E37B2-DF26-4398-ABFD-05B3818DC663}" type="presOf" srcId="{AA618F58-5671-4189-8436-53E59ACE9E51}" destId="{AE8AD453-9F5D-41D4-AA08-2E064738B522}" srcOrd="0" destOrd="0" presId="urn:microsoft.com/office/officeart/2005/8/layout/chevron2"/>
    <dgm:cxn modelId="{D17DB40E-E214-44BA-A8A4-2D9AE1523934}" type="presOf" srcId="{38440C1E-D635-432E-AAAF-4E4C6A4CDB1B}" destId="{C688A5D3-9ECC-452A-B74A-4E091DAA5BC2}" srcOrd="0" destOrd="0" presId="urn:microsoft.com/office/officeart/2005/8/layout/chevron2"/>
    <dgm:cxn modelId="{9A010432-A05C-43E2-A64C-67E487E3D524}" srcId="{21528261-06F2-4F0E-91AB-CB473103F150}" destId="{CFEF6866-D8AA-4E1A-B0E3-DA1A61555E63}" srcOrd="0" destOrd="0" parTransId="{6B7D0A6A-A803-43F6-99EC-DCB3874D0F63}" sibTransId="{6A3DF74D-F62C-4641-99E0-923B11994786}"/>
    <dgm:cxn modelId="{54D43F6B-1F20-46E5-B1D1-3D2573793484}" srcId="{AC0B5B96-8C15-48D2-AB41-6CCFE9D079E5}" destId="{AA618F58-5671-4189-8436-53E59ACE9E51}" srcOrd="1" destOrd="0" parTransId="{3DB4B7B6-E0CD-46E1-93DF-CE86C2E6D5CB}" sibTransId="{F40E779C-A863-47B7-B9CE-2DF63CCC5D76}"/>
    <dgm:cxn modelId="{DE090C22-4F37-4E2A-9F55-E1AEEDEF79AF}" type="presParOf" srcId="{8E1904F0-06E9-43B1-90AB-9EAFD76627B5}" destId="{5B847DCB-B6B0-4A4E-8BE0-5F79F9882053}" srcOrd="0" destOrd="0" presId="urn:microsoft.com/office/officeart/2005/8/layout/chevron2"/>
    <dgm:cxn modelId="{D616A023-333A-46CD-8A33-93F856086AC1}" type="presParOf" srcId="{5B847DCB-B6B0-4A4E-8BE0-5F79F9882053}" destId="{F6850739-FB0D-45FD-A6AC-B9AC0FDAA6E9}" srcOrd="0" destOrd="0" presId="urn:microsoft.com/office/officeart/2005/8/layout/chevron2"/>
    <dgm:cxn modelId="{9795CEFA-32DB-49A6-A020-6A8EF627B82D}" type="presParOf" srcId="{5B847DCB-B6B0-4A4E-8BE0-5F79F9882053}" destId="{CD07DC4C-8DAB-4782-B163-B1A8534C65FE}" srcOrd="1" destOrd="0" presId="urn:microsoft.com/office/officeart/2005/8/layout/chevron2"/>
    <dgm:cxn modelId="{2589B034-C258-492D-9E70-02BAF1075B6A}" type="presParOf" srcId="{8E1904F0-06E9-43B1-90AB-9EAFD76627B5}" destId="{4C1ED38A-700C-4167-A746-AE8798F37003}" srcOrd="1" destOrd="0" presId="urn:microsoft.com/office/officeart/2005/8/layout/chevron2"/>
    <dgm:cxn modelId="{D162204E-FF39-465C-8CE7-38C580B69408}" type="presParOf" srcId="{8E1904F0-06E9-43B1-90AB-9EAFD76627B5}" destId="{BCBD2791-AA77-4CD9-ACFB-DFFBB5C23153}" srcOrd="2" destOrd="0" presId="urn:microsoft.com/office/officeart/2005/8/layout/chevron2"/>
    <dgm:cxn modelId="{7D417BB2-DC95-481F-A828-98ADCB1878B9}" type="presParOf" srcId="{BCBD2791-AA77-4CD9-ACFB-DFFBB5C23153}" destId="{AE8AD453-9F5D-41D4-AA08-2E064738B522}" srcOrd="0" destOrd="0" presId="urn:microsoft.com/office/officeart/2005/8/layout/chevron2"/>
    <dgm:cxn modelId="{9F7C6D21-A1C3-468D-85CE-AD96C79786E5}" type="presParOf" srcId="{BCBD2791-AA77-4CD9-ACFB-DFFBB5C23153}" destId="{4A6A21CF-6F7E-4582-981C-6188F2288D48}" srcOrd="1" destOrd="0" presId="urn:microsoft.com/office/officeart/2005/8/layout/chevron2"/>
    <dgm:cxn modelId="{73D4E22B-D4A7-4E55-BD63-79087C047B55}" type="presParOf" srcId="{8E1904F0-06E9-43B1-90AB-9EAFD76627B5}" destId="{5F451E3A-A272-4D36-B6A1-87BDB67087AB}" srcOrd="3" destOrd="0" presId="urn:microsoft.com/office/officeart/2005/8/layout/chevron2"/>
    <dgm:cxn modelId="{A1D2D333-735B-4160-B6F5-EBF164361F2E}" type="presParOf" srcId="{8E1904F0-06E9-43B1-90AB-9EAFD76627B5}" destId="{6B6C0BC5-57D4-4DD3-83A8-D7E701353B9C}" srcOrd="4" destOrd="0" presId="urn:microsoft.com/office/officeart/2005/8/layout/chevron2"/>
    <dgm:cxn modelId="{6C30DB45-619B-4284-8374-0AE10D240BF0}" type="presParOf" srcId="{6B6C0BC5-57D4-4DD3-83A8-D7E701353B9C}" destId="{A85A039A-0834-4136-A2A4-9103B6F770C4}" srcOrd="0" destOrd="0" presId="urn:microsoft.com/office/officeart/2005/8/layout/chevron2"/>
    <dgm:cxn modelId="{0ED95152-7A8A-49B7-A794-5C6CD6144196}" type="presParOf" srcId="{6B6C0BC5-57D4-4DD3-83A8-D7E701353B9C}" destId="{C688A5D3-9ECC-452A-B74A-4E091DAA5BC2}" srcOrd="1" destOrd="0" presId="urn:microsoft.com/office/officeart/2005/8/layout/chevron2"/>
    <dgm:cxn modelId="{F18F47B6-2611-4A8A-BFD9-E69CDA7B9B21}" type="presParOf" srcId="{8E1904F0-06E9-43B1-90AB-9EAFD76627B5}" destId="{9939C622-B4BD-4B6A-ADF9-B7C82B3B5179}" srcOrd="5" destOrd="0" presId="urn:microsoft.com/office/officeart/2005/8/layout/chevron2"/>
    <dgm:cxn modelId="{F9188D07-D6AE-42C7-B2A6-34BEAE9945D2}" type="presParOf" srcId="{8E1904F0-06E9-43B1-90AB-9EAFD76627B5}" destId="{9BE1C006-0544-49B4-8DC8-6AFC54E34EC1}" srcOrd="6" destOrd="0" presId="urn:microsoft.com/office/officeart/2005/8/layout/chevron2"/>
    <dgm:cxn modelId="{C6809CE3-DD89-4014-875A-C117831979C1}" type="presParOf" srcId="{9BE1C006-0544-49B4-8DC8-6AFC54E34EC1}" destId="{6630AC06-FF70-4108-831A-2EE7BAE2F90E}" srcOrd="0" destOrd="0" presId="urn:microsoft.com/office/officeart/2005/8/layout/chevron2"/>
    <dgm:cxn modelId="{56500721-872C-490F-A4D3-3AFEE34E92CF}" type="presParOf" srcId="{9BE1C006-0544-49B4-8DC8-6AFC54E34EC1}" destId="{78C22C74-5082-49B9-868D-EE51E4C9FF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1F0FCC-1CC5-4B21-A36B-709B43AED60D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E7ABD35-D479-4256-AE82-619292251F47}">
      <dgm:prSet phldrT="[Текст]" custT="1"/>
      <dgm:spPr/>
      <dgm:t>
        <a:bodyPr/>
        <a:lstStyle/>
        <a:p>
          <a:pPr algn="ctr"/>
          <a:r>
            <a:rPr lang="ru-RU" sz="2400" dirty="0" smtClean="0">
              <a:latin typeface="Arial" pitchFamily="34" charset="0"/>
              <a:cs typeface="Arial" pitchFamily="34" charset="0"/>
            </a:rPr>
            <a:t>Подготовка к любому уроку с использованием ЦОР кропотливая, требующая тщательной переработки разнообразного материала, </a:t>
          </a:r>
          <a:r>
            <a:rPr lang="ru-RU" sz="2400" dirty="0" smtClean="0">
              <a:latin typeface="Arial" pitchFamily="34" charset="0"/>
              <a:cs typeface="Arial" pitchFamily="34" charset="0"/>
            </a:rPr>
            <a:t>  </a:t>
          </a:r>
          <a:endParaRPr lang="ru-RU" sz="2400" dirty="0"/>
        </a:p>
      </dgm:t>
    </dgm:pt>
    <dgm:pt modelId="{A90BBC8A-2601-4642-B466-0699F532F3BF}" type="parTrans" cxnId="{D2D12358-B665-465D-8EEE-FC3435F25CA6}">
      <dgm:prSet/>
      <dgm:spPr/>
      <dgm:t>
        <a:bodyPr/>
        <a:lstStyle/>
        <a:p>
          <a:endParaRPr lang="ru-RU"/>
        </a:p>
      </dgm:t>
    </dgm:pt>
    <dgm:pt modelId="{34E0B232-810A-4C7E-AF60-10A7CAFFEDB2}" type="sibTrans" cxnId="{D2D12358-B665-465D-8EEE-FC3435F25CA6}">
      <dgm:prSet/>
      <dgm:spPr/>
      <dgm:t>
        <a:bodyPr/>
        <a:lstStyle/>
        <a:p>
          <a:endParaRPr lang="ru-RU"/>
        </a:p>
      </dgm:t>
    </dgm:pt>
    <dgm:pt modelId="{B4CC9434-3A5F-45F5-B14B-2F30A86C8450}">
      <dgm:prSet phldrT="[Текст]" custT="1"/>
      <dgm:spPr/>
      <dgm:t>
        <a:bodyPr/>
        <a:lstStyle/>
        <a:p>
          <a:pPr algn="ctr"/>
          <a:r>
            <a:rPr lang="ru-RU" sz="2400" dirty="0" smtClean="0">
              <a:latin typeface="Arial" pitchFamily="34" charset="0"/>
              <a:cs typeface="Arial" pitchFamily="34" charset="0"/>
            </a:rPr>
            <a:t>Зрелищность, яркость, новизна компьютерных элементов урока в сочетании с другими методическими приемами делают урок: </a:t>
          </a:r>
          <a:endParaRPr lang="ru-RU" sz="2400" dirty="0"/>
        </a:p>
      </dgm:t>
    </dgm:pt>
    <dgm:pt modelId="{D6E97A6C-3E81-49F6-854A-B6CE1117ED4D}" type="parTrans" cxnId="{FC186B4A-64F6-4F2F-9C4D-BFDE629B97DF}">
      <dgm:prSet/>
      <dgm:spPr/>
      <dgm:t>
        <a:bodyPr/>
        <a:lstStyle/>
        <a:p>
          <a:endParaRPr lang="ru-RU"/>
        </a:p>
      </dgm:t>
    </dgm:pt>
    <dgm:pt modelId="{961DF158-8208-4E51-8546-AB501BF57FBC}" type="sibTrans" cxnId="{FC186B4A-64F6-4F2F-9C4D-BFDE629B97DF}">
      <dgm:prSet/>
      <dgm:spPr/>
      <dgm:t>
        <a:bodyPr/>
        <a:lstStyle/>
        <a:p>
          <a:endParaRPr lang="ru-RU"/>
        </a:p>
      </dgm:t>
    </dgm:pt>
    <dgm:pt modelId="{7EB4F0AC-9483-4127-8248-863129098397}">
      <dgm:prSet phldrT="[Текст]" custT="1"/>
      <dgm:spPr/>
      <dgm:t>
        <a:bodyPr/>
        <a:lstStyle/>
        <a:p>
          <a:pPr algn="just"/>
          <a:r>
            <a:rPr lang="ru-RU" sz="2200" dirty="0" smtClean="0">
              <a:latin typeface="Arial" pitchFamily="34" charset="0"/>
              <a:cs typeface="Arial" pitchFamily="34" charset="0"/>
            </a:rPr>
            <a:t>повышают престиж учителя в глазах учеников</a:t>
          </a:r>
          <a:endParaRPr lang="ru-RU" sz="2200" dirty="0"/>
        </a:p>
      </dgm:t>
    </dgm:pt>
    <dgm:pt modelId="{10421F52-E1AF-49B1-A472-8B2249E14FC0}" type="parTrans" cxnId="{5A76941C-47C3-4EDC-A87E-FD66754F45D7}">
      <dgm:prSet/>
      <dgm:spPr/>
      <dgm:t>
        <a:bodyPr/>
        <a:lstStyle/>
        <a:p>
          <a:endParaRPr lang="ru-RU"/>
        </a:p>
      </dgm:t>
    </dgm:pt>
    <dgm:pt modelId="{F7DF1742-1DD4-467C-82AC-85DF6893AE7B}" type="sibTrans" cxnId="{5A76941C-47C3-4EDC-A87E-FD66754F45D7}">
      <dgm:prSet/>
      <dgm:spPr/>
      <dgm:t>
        <a:bodyPr/>
        <a:lstStyle/>
        <a:p>
          <a:endParaRPr lang="ru-RU"/>
        </a:p>
      </dgm:t>
    </dgm:pt>
    <dgm:pt modelId="{F72FA8DF-D837-4714-AB76-29A3CDA56629}">
      <dgm:prSet phldrT="[Текст]" custT="1"/>
      <dgm:spPr/>
      <dgm:t>
        <a:bodyPr/>
        <a:lstStyle/>
        <a:p>
          <a:pPr algn="just"/>
          <a:endParaRPr lang="ru-RU" sz="2200" dirty="0"/>
        </a:p>
      </dgm:t>
    </dgm:pt>
    <dgm:pt modelId="{DF014C21-5D7C-45A2-80F7-F131F83C8914}" type="parTrans" cxnId="{5DFDE1F7-0331-4A2D-B720-125256077A2D}">
      <dgm:prSet/>
      <dgm:spPr/>
      <dgm:t>
        <a:bodyPr/>
        <a:lstStyle/>
        <a:p>
          <a:endParaRPr lang="ru-RU"/>
        </a:p>
      </dgm:t>
    </dgm:pt>
    <dgm:pt modelId="{1FD4783B-BB59-4EF5-9B48-987F96F0F94C}" type="sibTrans" cxnId="{5DFDE1F7-0331-4A2D-B720-125256077A2D}">
      <dgm:prSet/>
      <dgm:spPr/>
      <dgm:t>
        <a:bodyPr/>
        <a:lstStyle/>
        <a:p>
          <a:endParaRPr lang="ru-RU"/>
        </a:p>
      </dgm:t>
    </dgm:pt>
    <dgm:pt modelId="{43F996C6-EC85-44BD-8F65-F32682DB8AD3}">
      <dgm:prSet phldrT="[Текст]" custT="1"/>
      <dgm:spPr/>
      <dgm:t>
        <a:bodyPr/>
        <a:lstStyle/>
        <a:p>
          <a:pPr algn="just"/>
          <a:r>
            <a:rPr lang="ru-RU" sz="2200" dirty="0" smtClean="0">
              <a:latin typeface="Arial" pitchFamily="34" charset="0"/>
              <a:cs typeface="Arial" pitchFamily="34" charset="0"/>
            </a:rPr>
            <a:t>но она становится творческим процессом, который позволяет интегрировать знания в инновационном </a:t>
          </a:r>
          <a:r>
            <a:rPr lang="ru-RU" sz="2200" dirty="0" smtClean="0">
              <a:latin typeface="Arial" pitchFamily="34" charset="0"/>
              <a:cs typeface="Arial" pitchFamily="34" charset="0"/>
            </a:rPr>
            <a:t>формате.</a:t>
          </a:r>
          <a:endParaRPr lang="ru-RU" sz="2200" dirty="0"/>
        </a:p>
      </dgm:t>
    </dgm:pt>
    <dgm:pt modelId="{6538A115-56B7-43E0-BE15-C619DB267473}" type="parTrans" cxnId="{28A6A90C-F229-4792-B48E-7AFA379C20E5}">
      <dgm:prSet/>
      <dgm:spPr/>
      <dgm:t>
        <a:bodyPr/>
        <a:lstStyle/>
        <a:p>
          <a:endParaRPr lang="ru-RU"/>
        </a:p>
      </dgm:t>
    </dgm:pt>
    <dgm:pt modelId="{EF8CD507-E80C-4688-937B-AA692CFBBF76}" type="sibTrans" cxnId="{28A6A90C-F229-4792-B48E-7AFA379C20E5}">
      <dgm:prSet/>
      <dgm:spPr/>
      <dgm:t>
        <a:bodyPr/>
        <a:lstStyle/>
        <a:p>
          <a:endParaRPr lang="ru-RU"/>
        </a:p>
      </dgm:t>
    </dgm:pt>
    <dgm:pt modelId="{53BEF1A0-8082-4F97-93E0-9759C5297BC6}">
      <dgm:prSet phldrT="[Текст]" custT="1"/>
      <dgm:spPr/>
      <dgm:t>
        <a:bodyPr/>
        <a:lstStyle/>
        <a:p>
          <a:pPr algn="just"/>
          <a:r>
            <a:rPr lang="ru-RU" sz="2200" dirty="0" smtClean="0">
              <a:latin typeface="Arial" pitchFamily="34" charset="0"/>
              <a:cs typeface="Arial" pitchFamily="34" charset="0"/>
            </a:rPr>
            <a:t>необычным, увлекательным, запоминающимся</a:t>
          </a:r>
          <a:endParaRPr lang="ru-RU" sz="2200" dirty="0"/>
        </a:p>
      </dgm:t>
    </dgm:pt>
    <dgm:pt modelId="{611C6D49-CE88-45B3-9F15-00356B7B0672}" type="parTrans" cxnId="{14AB2012-92B5-4CA9-90C1-E20E085C9EA4}">
      <dgm:prSet/>
      <dgm:spPr/>
      <dgm:t>
        <a:bodyPr/>
        <a:lstStyle/>
        <a:p>
          <a:endParaRPr lang="ru-RU"/>
        </a:p>
      </dgm:t>
    </dgm:pt>
    <dgm:pt modelId="{5CE4FBF4-3A32-47F8-A946-B60403BFF4D3}" type="sibTrans" cxnId="{14AB2012-92B5-4CA9-90C1-E20E085C9EA4}">
      <dgm:prSet/>
      <dgm:spPr/>
      <dgm:t>
        <a:bodyPr/>
        <a:lstStyle/>
        <a:p>
          <a:endParaRPr lang="ru-RU"/>
        </a:p>
      </dgm:t>
    </dgm:pt>
    <dgm:pt modelId="{8D71FB2F-C986-4F4E-B73D-EA8A004A6144}" type="pres">
      <dgm:prSet presAssocID="{D71F0FCC-1CC5-4B21-A36B-709B43AED6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C98FDF-ACB4-464A-83FF-63185E0DC1EE}" type="pres">
      <dgm:prSet presAssocID="{AE7ABD35-D479-4256-AE82-619292251F4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A33405-3191-4B9D-9977-05FBE50D30F6}" type="pres">
      <dgm:prSet presAssocID="{AE7ABD35-D479-4256-AE82-619292251F4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3B456D-B0AA-4C18-96A1-586581594BAD}" type="pres">
      <dgm:prSet presAssocID="{B4CC9434-3A5F-45F5-B14B-2F30A86C845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48ACE9-E4EB-4FC3-A11B-B8312B8879DC}" type="pres">
      <dgm:prSet presAssocID="{B4CC9434-3A5F-45F5-B14B-2F30A86C845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FDE1F7-0331-4A2D-B720-125256077A2D}" srcId="{AE7ABD35-D479-4256-AE82-619292251F47}" destId="{F72FA8DF-D837-4714-AB76-29A3CDA56629}" srcOrd="1" destOrd="0" parTransId="{DF014C21-5D7C-45A2-80F7-F131F83C8914}" sibTransId="{1FD4783B-BB59-4EF5-9B48-987F96F0F94C}"/>
    <dgm:cxn modelId="{29786181-572D-43E2-B0A1-E5C168ECB804}" type="presOf" srcId="{43F996C6-EC85-44BD-8F65-F32682DB8AD3}" destId="{41A33405-3191-4B9D-9977-05FBE50D30F6}" srcOrd="0" destOrd="0" presId="urn:microsoft.com/office/officeart/2005/8/layout/vList2"/>
    <dgm:cxn modelId="{14AB2012-92B5-4CA9-90C1-E20E085C9EA4}" srcId="{B4CC9434-3A5F-45F5-B14B-2F30A86C8450}" destId="{53BEF1A0-8082-4F97-93E0-9759C5297BC6}" srcOrd="0" destOrd="0" parTransId="{611C6D49-CE88-45B3-9F15-00356B7B0672}" sibTransId="{5CE4FBF4-3A32-47F8-A946-B60403BFF4D3}"/>
    <dgm:cxn modelId="{5A76941C-47C3-4EDC-A87E-FD66754F45D7}" srcId="{B4CC9434-3A5F-45F5-B14B-2F30A86C8450}" destId="{7EB4F0AC-9483-4127-8248-863129098397}" srcOrd="1" destOrd="0" parTransId="{10421F52-E1AF-49B1-A472-8B2249E14FC0}" sibTransId="{F7DF1742-1DD4-467C-82AC-85DF6893AE7B}"/>
    <dgm:cxn modelId="{FC186B4A-64F6-4F2F-9C4D-BFDE629B97DF}" srcId="{D71F0FCC-1CC5-4B21-A36B-709B43AED60D}" destId="{B4CC9434-3A5F-45F5-B14B-2F30A86C8450}" srcOrd="1" destOrd="0" parTransId="{D6E97A6C-3E81-49F6-854A-B6CE1117ED4D}" sibTransId="{961DF158-8208-4E51-8546-AB501BF57FBC}"/>
    <dgm:cxn modelId="{58D7B000-F435-4D3C-A3DA-F99ECAF5C1C2}" type="presOf" srcId="{53BEF1A0-8082-4F97-93E0-9759C5297BC6}" destId="{0F48ACE9-E4EB-4FC3-A11B-B8312B8879DC}" srcOrd="0" destOrd="0" presId="urn:microsoft.com/office/officeart/2005/8/layout/vList2"/>
    <dgm:cxn modelId="{28A6A90C-F229-4792-B48E-7AFA379C20E5}" srcId="{AE7ABD35-D479-4256-AE82-619292251F47}" destId="{43F996C6-EC85-44BD-8F65-F32682DB8AD3}" srcOrd="0" destOrd="0" parTransId="{6538A115-56B7-43E0-BE15-C619DB267473}" sibTransId="{EF8CD507-E80C-4688-937B-AA692CFBBF76}"/>
    <dgm:cxn modelId="{94949355-BB5F-4DE3-BBD9-161912CFFBAA}" type="presOf" srcId="{B4CC9434-3A5F-45F5-B14B-2F30A86C8450}" destId="{673B456D-B0AA-4C18-96A1-586581594BAD}" srcOrd="0" destOrd="0" presId="urn:microsoft.com/office/officeart/2005/8/layout/vList2"/>
    <dgm:cxn modelId="{053F5543-B060-4F3F-A64D-98C6E0643D3E}" type="presOf" srcId="{D71F0FCC-1CC5-4B21-A36B-709B43AED60D}" destId="{8D71FB2F-C986-4F4E-B73D-EA8A004A6144}" srcOrd="0" destOrd="0" presId="urn:microsoft.com/office/officeart/2005/8/layout/vList2"/>
    <dgm:cxn modelId="{E68D3BF6-377A-4150-89FD-38D89D35FAB2}" type="presOf" srcId="{7EB4F0AC-9483-4127-8248-863129098397}" destId="{0F48ACE9-E4EB-4FC3-A11B-B8312B8879DC}" srcOrd="0" destOrd="1" presId="urn:microsoft.com/office/officeart/2005/8/layout/vList2"/>
    <dgm:cxn modelId="{32EAA84E-B1E1-4DC2-BE30-4324AAF8D4E8}" type="presOf" srcId="{AE7ABD35-D479-4256-AE82-619292251F47}" destId="{04C98FDF-ACB4-464A-83FF-63185E0DC1EE}" srcOrd="0" destOrd="0" presId="urn:microsoft.com/office/officeart/2005/8/layout/vList2"/>
    <dgm:cxn modelId="{D2D12358-B665-465D-8EEE-FC3435F25CA6}" srcId="{D71F0FCC-1CC5-4B21-A36B-709B43AED60D}" destId="{AE7ABD35-D479-4256-AE82-619292251F47}" srcOrd="0" destOrd="0" parTransId="{A90BBC8A-2601-4642-B466-0699F532F3BF}" sibTransId="{34E0B232-810A-4C7E-AF60-10A7CAFFEDB2}"/>
    <dgm:cxn modelId="{D73B5DBA-0D23-479C-BFAF-8D08C95AEDCD}" type="presOf" srcId="{F72FA8DF-D837-4714-AB76-29A3CDA56629}" destId="{41A33405-3191-4B9D-9977-05FBE50D30F6}" srcOrd="0" destOrd="1" presId="urn:microsoft.com/office/officeart/2005/8/layout/vList2"/>
    <dgm:cxn modelId="{6810B3DB-3507-42D9-A918-5F675E6E5B30}" type="presParOf" srcId="{8D71FB2F-C986-4F4E-B73D-EA8A004A6144}" destId="{04C98FDF-ACB4-464A-83FF-63185E0DC1EE}" srcOrd="0" destOrd="0" presId="urn:microsoft.com/office/officeart/2005/8/layout/vList2"/>
    <dgm:cxn modelId="{C58817C2-9653-4700-ACA7-96AD1C8D4944}" type="presParOf" srcId="{8D71FB2F-C986-4F4E-B73D-EA8A004A6144}" destId="{41A33405-3191-4B9D-9977-05FBE50D30F6}" srcOrd="1" destOrd="0" presId="urn:microsoft.com/office/officeart/2005/8/layout/vList2"/>
    <dgm:cxn modelId="{3B65D657-E022-4872-BFC2-4588E3253B97}" type="presParOf" srcId="{8D71FB2F-C986-4F4E-B73D-EA8A004A6144}" destId="{673B456D-B0AA-4C18-96A1-586581594BAD}" srcOrd="2" destOrd="0" presId="urn:microsoft.com/office/officeart/2005/8/layout/vList2"/>
    <dgm:cxn modelId="{0CE9A979-9C28-4636-BB18-BC3545BA53DB}" type="presParOf" srcId="{8D71FB2F-C986-4F4E-B73D-EA8A004A6144}" destId="{0F48ACE9-E4EB-4FC3-A11B-B8312B8879D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850739-FB0D-45FD-A6AC-B9AC0FDAA6E9}">
      <dsp:nvSpPr>
        <dsp:cNvPr id="0" name=""/>
        <dsp:cNvSpPr/>
      </dsp:nvSpPr>
      <dsp:spPr>
        <a:xfrm rot="5400000">
          <a:off x="-195438" y="306896"/>
          <a:ext cx="1302923" cy="91204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5400000">
        <a:off x="-195438" y="306896"/>
        <a:ext cx="1302923" cy="912046"/>
      </dsp:txXfrm>
    </dsp:sp>
    <dsp:sp modelId="{CD07DC4C-8DAB-4782-B163-B1A8534C65FE}">
      <dsp:nvSpPr>
        <dsp:cNvPr id="0" name=""/>
        <dsp:cNvSpPr/>
      </dsp:nvSpPr>
      <dsp:spPr>
        <a:xfrm rot="5400000">
          <a:off x="4189244" y="-3261029"/>
          <a:ext cx="1037478" cy="75918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Знакомство с лингвострановедческим материалом, культурными ценностями и традициями страны изучаемого языка</a:t>
          </a:r>
          <a:endParaRPr lang="ru-RU" sz="2200" kern="1200" dirty="0"/>
        </a:p>
      </dsp:txBody>
      <dsp:txXfrm rot="5400000">
        <a:off x="4189244" y="-3261029"/>
        <a:ext cx="1037478" cy="7591873"/>
      </dsp:txXfrm>
    </dsp:sp>
    <dsp:sp modelId="{AE8AD453-9F5D-41D4-AA08-2E064738B522}">
      <dsp:nvSpPr>
        <dsp:cNvPr id="0" name=""/>
        <dsp:cNvSpPr/>
      </dsp:nvSpPr>
      <dsp:spPr>
        <a:xfrm rot="5400000">
          <a:off x="-195438" y="1569789"/>
          <a:ext cx="1302923" cy="912046"/>
        </a:xfrm>
        <a:prstGeom prst="chevron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5400000">
        <a:off x="-195438" y="1569789"/>
        <a:ext cx="1302923" cy="912046"/>
      </dsp:txXfrm>
    </dsp:sp>
    <dsp:sp modelId="{4A6A21CF-6F7E-4582-981C-6188F2288D48}">
      <dsp:nvSpPr>
        <dsp:cNvPr id="0" name=""/>
        <dsp:cNvSpPr/>
      </dsp:nvSpPr>
      <dsp:spPr>
        <a:xfrm rot="5400000">
          <a:off x="4194562" y="-1998135"/>
          <a:ext cx="1026841" cy="75918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Пополнение активного и пассивного словарного запаса современной лексикой английского языка и разговорными выражениями</a:t>
          </a:r>
          <a:endParaRPr lang="ru-RU" sz="2200" kern="1200" dirty="0"/>
        </a:p>
      </dsp:txBody>
      <dsp:txXfrm rot="5400000">
        <a:off x="4194562" y="-1998135"/>
        <a:ext cx="1026841" cy="7591873"/>
      </dsp:txXfrm>
    </dsp:sp>
    <dsp:sp modelId="{3AD1492A-6B7B-450B-8A82-4847CC56B849}">
      <dsp:nvSpPr>
        <dsp:cNvPr id="0" name=""/>
        <dsp:cNvSpPr/>
      </dsp:nvSpPr>
      <dsp:spPr>
        <a:xfrm rot="5400000">
          <a:off x="-195438" y="2925820"/>
          <a:ext cx="1302923" cy="912046"/>
        </a:xfrm>
        <a:prstGeom prst="chevron">
          <a:avLst/>
        </a:prstGeom>
        <a:gradFill rotWithShape="0">
          <a:gsLst>
            <a:gs pos="0">
              <a:schemeClr val="accent4">
                <a:hueOff val="6930462"/>
                <a:satOff val="-31979"/>
                <a:lumOff val="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930462"/>
                <a:satOff val="-31979"/>
                <a:lumOff val="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930462"/>
                <a:satOff val="-31979"/>
                <a:lumOff val="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6930462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5400000">
        <a:off x="-195438" y="2925820"/>
        <a:ext cx="1302923" cy="912046"/>
      </dsp:txXfrm>
    </dsp:sp>
    <dsp:sp modelId="{D4E274FD-869B-4E37-BCF2-D5A560C9BCA3}">
      <dsp:nvSpPr>
        <dsp:cNvPr id="0" name=""/>
        <dsp:cNvSpPr/>
      </dsp:nvSpPr>
      <dsp:spPr>
        <a:xfrm rot="5400000">
          <a:off x="4101424" y="-642104"/>
          <a:ext cx="1213116" cy="75918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6930462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Совершенствование письменной речи различного уровня при составлении ответа своим собеседникам или при написании каких-либо индивидуальных текстов, рефератов, сочинений</a:t>
          </a:r>
          <a:endParaRPr lang="ru-RU" sz="2200" kern="1200" dirty="0"/>
        </a:p>
      </dsp:txBody>
      <dsp:txXfrm rot="5400000">
        <a:off x="4101424" y="-642104"/>
        <a:ext cx="1213116" cy="7591873"/>
      </dsp:txXfrm>
    </dsp:sp>
    <dsp:sp modelId="{A85A039A-0834-4136-A2A4-9103B6F770C4}">
      <dsp:nvSpPr>
        <dsp:cNvPr id="0" name=""/>
        <dsp:cNvSpPr/>
      </dsp:nvSpPr>
      <dsp:spPr>
        <a:xfrm rot="5400000">
          <a:off x="-195438" y="4245181"/>
          <a:ext cx="1302923" cy="912046"/>
        </a:xfrm>
        <a:prstGeom prst="chevron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5400000">
        <a:off x="-195438" y="4245181"/>
        <a:ext cx="1302923" cy="912046"/>
      </dsp:txXfrm>
    </dsp:sp>
    <dsp:sp modelId="{C688A5D3-9ECC-452A-B74A-4E091DAA5BC2}">
      <dsp:nvSpPr>
        <dsp:cNvPr id="0" name=""/>
        <dsp:cNvSpPr/>
      </dsp:nvSpPr>
      <dsp:spPr>
        <a:xfrm rot="5400000">
          <a:off x="4138095" y="677256"/>
          <a:ext cx="1139775" cy="75918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Формирование устойчивой мотивации к изучению иностранного языка на основе использования «живого» общения, а не только вопросов, которые затрагивает учебник</a:t>
          </a:r>
          <a:endParaRPr lang="ru-RU" sz="2200" kern="1200" dirty="0"/>
        </a:p>
      </dsp:txBody>
      <dsp:txXfrm rot="5400000">
        <a:off x="4138095" y="677256"/>
        <a:ext cx="1139775" cy="759187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850739-FB0D-45FD-A6AC-B9AC0FDAA6E9}">
      <dsp:nvSpPr>
        <dsp:cNvPr id="0" name=""/>
        <dsp:cNvSpPr/>
      </dsp:nvSpPr>
      <dsp:spPr>
        <a:xfrm rot="5400000">
          <a:off x="-212919" y="221838"/>
          <a:ext cx="1419466" cy="99362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5400000">
        <a:off x="-212919" y="221838"/>
        <a:ext cx="1419466" cy="993626"/>
      </dsp:txXfrm>
    </dsp:sp>
    <dsp:sp modelId="{CD07DC4C-8DAB-4782-B163-B1A8534C65FE}">
      <dsp:nvSpPr>
        <dsp:cNvPr id="0" name=""/>
        <dsp:cNvSpPr/>
      </dsp:nvSpPr>
      <dsp:spPr>
        <a:xfrm rot="5400000">
          <a:off x="4292456" y="-3284901"/>
          <a:ext cx="912633" cy="75102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Совершенствование умения </a:t>
          </a:r>
          <a:r>
            <a:rPr lang="ru-RU" sz="2200" kern="1200" dirty="0" err="1" smtClean="0">
              <a:latin typeface="Arial" pitchFamily="34" charset="0"/>
              <a:cs typeface="Arial" pitchFamily="34" charset="0"/>
            </a:rPr>
            <a:t>аудирования</a:t>
          </a:r>
          <a:r>
            <a:rPr lang="ru-RU" sz="2200" kern="1200" dirty="0" smtClean="0">
              <a:latin typeface="Arial" pitchFamily="34" charset="0"/>
              <a:cs typeface="Arial" pitchFamily="34" charset="0"/>
            </a:rPr>
            <a:t> на основе аутентичного аудио и видео с носителями языка</a:t>
          </a:r>
          <a:endParaRPr lang="ru-RU" sz="2200" kern="1200" dirty="0"/>
        </a:p>
      </dsp:txBody>
      <dsp:txXfrm rot="5400000">
        <a:off x="4292456" y="-3284901"/>
        <a:ext cx="912633" cy="7510293"/>
      </dsp:txXfrm>
    </dsp:sp>
    <dsp:sp modelId="{AE8AD453-9F5D-41D4-AA08-2E064738B522}">
      <dsp:nvSpPr>
        <dsp:cNvPr id="0" name=""/>
        <dsp:cNvSpPr/>
      </dsp:nvSpPr>
      <dsp:spPr>
        <a:xfrm rot="5400000">
          <a:off x="-212919" y="1597694"/>
          <a:ext cx="1419466" cy="993626"/>
        </a:xfrm>
        <a:prstGeom prst="chevron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5400000">
        <a:off x="-212919" y="1597694"/>
        <a:ext cx="1419466" cy="993626"/>
      </dsp:txXfrm>
    </dsp:sp>
    <dsp:sp modelId="{4A6A21CF-6F7E-4582-981C-6188F2288D48}">
      <dsp:nvSpPr>
        <dsp:cNvPr id="0" name=""/>
        <dsp:cNvSpPr/>
      </dsp:nvSpPr>
      <dsp:spPr>
        <a:xfrm rot="5400000">
          <a:off x="4189428" y="-1909045"/>
          <a:ext cx="1118689" cy="75102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Формирование навыков чтения текстов различной степени сложности, развитие умения анализировать эти тексты</a:t>
          </a:r>
          <a:endParaRPr lang="ru-RU" sz="2200" kern="1200" dirty="0"/>
        </a:p>
      </dsp:txBody>
      <dsp:txXfrm rot="5400000">
        <a:off x="4189428" y="-1909045"/>
        <a:ext cx="1118689" cy="7510293"/>
      </dsp:txXfrm>
    </dsp:sp>
    <dsp:sp modelId="{3AD1492A-6B7B-450B-8A82-4847CC56B849}">
      <dsp:nvSpPr>
        <dsp:cNvPr id="0" name=""/>
        <dsp:cNvSpPr/>
      </dsp:nvSpPr>
      <dsp:spPr>
        <a:xfrm rot="5400000">
          <a:off x="-212919" y="2875532"/>
          <a:ext cx="1419466" cy="993626"/>
        </a:xfrm>
        <a:prstGeom prst="chevron">
          <a:avLst/>
        </a:prstGeom>
        <a:gradFill rotWithShape="0">
          <a:gsLst>
            <a:gs pos="0">
              <a:schemeClr val="accent4">
                <a:hueOff val="6930462"/>
                <a:satOff val="-31979"/>
                <a:lumOff val="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930462"/>
                <a:satOff val="-31979"/>
                <a:lumOff val="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930462"/>
                <a:satOff val="-31979"/>
                <a:lumOff val="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6930462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5400000">
        <a:off x="-212919" y="2875532"/>
        <a:ext cx="1419466" cy="993626"/>
      </dsp:txXfrm>
    </dsp:sp>
    <dsp:sp modelId="{D4E274FD-869B-4E37-BCF2-D5A560C9BCA3}">
      <dsp:nvSpPr>
        <dsp:cNvPr id="0" name=""/>
        <dsp:cNvSpPr/>
      </dsp:nvSpPr>
      <dsp:spPr>
        <a:xfrm rot="5400000">
          <a:off x="4398912" y="-631207"/>
          <a:ext cx="699721" cy="75102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6930462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Активизация мыслительной деятельности учащихся</a:t>
          </a:r>
          <a:endParaRPr lang="ru-RU" sz="2200" kern="1200" dirty="0"/>
        </a:p>
      </dsp:txBody>
      <dsp:txXfrm rot="5400000">
        <a:off x="4398912" y="-631207"/>
        <a:ext cx="699721" cy="7510293"/>
      </dsp:txXfrm>
    </dsp:sp>
    <dsp:sp modelId="{A85A039A-0834-4136-A2A4-9103B6F770C4}">
      <dsp:nvSpPr>
        <dsp:cNvPr id="0" name=""/>
        <dsp:cNvSpPr/>
      </dsp:nvSpPr>
      <dsp:spPr>
        <a:xfrm rot="5400000">
          <a:off x="-212919" y="4153370"/>
          <a:ext cx="1419466" cy="993626"/>
        </a:xfrm>
        <a:prstGeom prst="chevron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5400000">
        <a:off x="-212919" y="4153370"/>
        <a:ext cx="1419466" cy="993626"/>
      </dsp:txXfrm>
    </dsp:sp>
    <dsp:sp modelId="{C688A5D3-9ECC-452A-B74A-4E091DAA5BC2}">
      <dsp:nvSpPr>
        <dsp:cNvPr id="0" name=""/>
        <dsp:cNvSpPr/>
      </dsp:nvSpPr>
      <dsp:spPr>
        <a:xfrm rot="5400000">
          <a:off x="4357296" y="646629"/>
          <a:ext cx="782954" cy="75102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Реализация личностно-ориентированного подхода в обучении</a:t>
          </a:r>
          <a:endParaRPr lang="ru-RU" sz="2200" kern="1200" dirty="0"/>
        </a:p>
      </dsp:txBody>
      <dsp:txXfrm rot="5400000">
        <a:off x="4357296" y="646629"/>
        <a:ext cx="782954" cy="751029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C98FDF-ACB4-464A-83FF-63185E0DC1EE}">
      <dsp:nvSpPr>
        <dsp:cNvPr id="0" name=""/>
        <dsp:cNvSpPr/>
      </dsp:nvSpPr>
      <dsp:spPr>
        <a:xfrm>
          <a:off x="0" y="187148"/>
          <a:ext cx="8477794" cy="129285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Подготовка к любому уроку с использованием </a:t>
          </a:r>
          <a:r>
            <a:rPr lang="ru-RU" sz="2400" kern="1200" dirty="0" smtClean="0">
              <a:latin typeface="Arial" pitchFamily="34" charset="0"/>
              <a:cs typeface="Arial" pitchFamily="34" charset="0"/>
            </a:rPr>
            <a:t>ЦОР кропотливая, требующая тщательной переработки разнообразного материала, работа,   </a:t>
          </a:r>
          <a:endParaRPr lang="ru-RU" sz="2400" kern="1200" dirty="0"/>
        </a:p>
      </dsp:txBody>
      <dsp:txXfrm>
        <a:off x="0" y="187148"/>
        <a:ext cx="8477794" cy="1292850"/>
      </dsp:txXfrm>
    </dsp:sp>
    <dsp:sp modelId="{41A33405-3191-4B9D-9977-05FBE50D30F6}">
      <dsp:nvSpPr>
        <dsp:cNvPr id="0" name=""/>
        <dsp:cNvSpPr/>
      </dsp:nvSpPr>
      <dsp:spPr>
        <a:xfrm>
          <a:off x="0" y="1479998"/>
          <a:ext cx="8477794" cy="1345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170" tIns="27940" rIns="156464" bIns="27940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но </a:t>
          </a:r>
          <a:r>
            <a:rPr lang="ru-RU" sz="2200" kern="1200" dirty="0" smtClean="0">
              <a:latin typeface="Arial" pitchFamily="34" charset="0"/>
              <a:cs typeface="Arial" pitchFamily="34" charset="0"/>
            </a:rPr>
            <a:t>она становится творческим процессом, который позволяет интегрировать знания в инновационном формате</a:t>
          </a:r>
          <a:endParaRPr lang="ru-RU" sz="2200" kern="1200" dirty="0"/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200" kern="1200" dirty="0"/>
        </a:p>
      </dsp:txBody>
      <dsp:txXfrm>
        <a:off x="0" y="1479998"/>
        <a:ext cx="8477794" cy="1345500"/>
      </dsp:txXfrm>
    </dsp:sp>
    <dsp:sp modelId="{673B456D-B0AA-4C18-96A1-586581594BAD}">
      <dsp:nvSpPr>
        <dsp:cNvPr id="0" name=""/>
        <dsp:cNvSpPr/>
      </dsp:nvSpPr>
      <dsp:spPr>
        <a:xfrm>
          <a:off x="0" y="2825498"/>
          <a:ext cx="8477794" cy="1292850"/>
        </a:xfrm>
        <a:prstGeom prst="roundRect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Зрелищность, яркость, новизна компьютерных элементов урока в сочетании с другими методическими приемами делают урок: </a:t>
          </a:r>
          <a:endParaRPr lang="ru-RU" sz="2400" kern="1200" dirty="0"/>
        </a:p>
      </dsp:txBody>
      <dsp:txXfrm>
        <a:off x="0" y="2825498"/>
        <a:ext cx="8477794" cy="1292850"/>
      </dsp:txXfrm>
    </dsp:sp>
    <dsp:sp modelId="{0F48ACE9-E4EB-4FC3-A11B-B8312B8879DC}">
      <dsp:nvSpPr>
        <dsp:cNvPr id="0" name=""/>
        <dsp:cNvSpPr/>
      </dsp:nvSpPr>
      <dsp:spPr>
        <a:xfrm>
          <a:off x="0" y="4118348"/>
          <a:ext cx="8477794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170" tIns="27940" rIns="156464" bIns="27940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необычным, увлекательным, запоминающимся</a:t>
          </a:r>
          <a:endParaRPr lang="ru-RU" sz="2200" kern="1200" dirty="0"/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повышают престиж учителя в глазах учеников</a:t>
          </a:r>
          <a:endParaRPr lang="ru-RU" sz="2200" kern="1200" dirty="0"/>
        </a:p>
      </dsp:txBody>
      <dsp:txXfrm>
        <a:off x="0" y="4118348"/>
        <a:ext cx="8477794" cy="107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www.learnis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ltitran.com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englishkids.britishcouncil.or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english.britishcouncil.or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learni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1885" y="1267097"/>
            <a:ext cx="85169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«Внедрение цифровых технологий в преподавание иностранного языка: условия и инструменты»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9908" y="5290457"/>
            <a:ext cx="3540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Выполнила: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Долгова Елена Владимировна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учитель английского языка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МБОУ СОШ №19</a:t>
            </a: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Learnis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462" y="778978"/>
            <a:ext cx="4201161" cy="3471486"/>
          </a:xfrm>
          <a:prstGeom prst="rect">
            <a:avLst/>
          </a:prstGeom>
          <a:noFill/>
        </p:spPr>
      </p:pic>
      <p:pic>
        <p:nvPicPr>
          <p:cNvPr id="26628" name="Picture 4" descr="F:\Документы\открытые уроки\Задание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832" y="804333"/>
            <a:ext cx="3965036" cy="3240640"/>
          </a:xfrm>
          <a:prstGeom prst="rect">
            <a:avLst/>
          </a:prstGeom>
          <a:noFill/>
        </p:spPr>
      </p:pic>
      <p:sp>
        <p:nvSpPr>
          <p:cNvPr id="9" name="Заголовок 8"/>
          <p:cNvSpPr txBox="1">
            <a:spLocks noGrp="1"/>
          </p:cNvSpPr>
          <p:nvPr>
            <p:ph type="title"/>
          </p:nvPr>
        </p:nvSpPr>
        <p:spPr>
          <a:xfrm>
            <a:off x="628650" y="296883"/>
            <a:ext cx="78867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  <a:hlinkClick r:id="rId4"/>
              </a:rPr>
              <a:t>https://www.learnis.ru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9" name="Picture 5" descr="F:\Документы\открытые уроки\Задание 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3533" y="4327325"/>
            <a:ext cx="3486350" cy="2345648"/>
          </a:xfrm>
          <a:prstGeom prst="rect">
            <a:avLst/>
          </a:prstGeom>
          <a:noFill/>
        </p:spPr>
      </p:pic>
      <p:pic>
        <p:nvPicPr>
          <p:cNvPr id="26630" name="Picture 6" descr="F:\Документы\открытые уроки\Задание 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3092" y="4350170"/>
            <a:ext cx="4146698" cy="2052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"/>
            <a:ext cx="9144000" cy="1058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Варианты используемых ЦОР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9643" r="22487" b="6250"/>
          <a:stretch>
            <a:fillRect/>
          </a:stretch>
        </p:blipFill>
        <p:spPr bwMode="auto">
          <a:xfrm>
            <a:off x="862148" y="1667757"/>
            <a:ext cx="7394345" cy="4510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188720" y="992777"/>
            <a:ext cx="6766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  <a:hlinkClick r:id="rId3"/>
              </a:rPr>
              <a:t>https://www.multitran.com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0" y="1"/>
            <a:ext cx="9144000" cy="901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ЗАКЛЮЧЕНИЕ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52698" y="953589"/>
          <a:ext cx="8477794" cy="5381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13932" y="5334001"/>
            <a:ext cx="6587067" cy="533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Thank you for your attention!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Топ-5 книг для тех, кто соскучился по морю | ВКонтакте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9001" y="612246"/>
            <a:ext cx="7686675" cy="4333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3200" y="5317066"/>
            <a:ext cx="7357533" cy="117686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    Кто читает, тот мыслит, а кто мыслит, тот рассуждает. 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В.Гюго</a:t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⬇ Скачать картинки Открыть книгу море, стоковые фото Открыть книгу море в  хорошем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⬇ Скачать картинки Открыть книгу море, стоковые фото Открыть книгу море в  хорошем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Топ-5 книг для тех, кто соскучился по морю | ВКонтак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975" y="626534"/>
            <a:ext cx="8127792" cy="4582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Заголовок 55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377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Цифровые образовательные ресурсы (ЦОР)</a:t>
            </a:r>
            <a:endParaRPr lang="ru-RU" sz="3600" dirty="0"/>
          </a:p>
        </p:txBody>
      </p:sp>
      <p:sp>
        <p:nvSpPr>
          <p:cNvPr id="57" name="TextBox 56"/>
          <p:cNvSpPr txBox="1"/>
          <p:nvPr/>
        </p:nvSpPr>
        <p:spPr>
          <a:xfrm>
            <a:off x="222069" y="1593668"/>
            <a:ext cx="871292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ЦОР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- информационный источник, который содержит графическую, текстовую, цифровую, речевую, музыкальную информацию, направленный на достижение образовательных и воспитательных задач учебного процесса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2" cstate="print"/>
          <a:srcRect l="16571" r="16571"/>
          <a:stretch>
            <a:fillRect/>
          </a:stretch>
        </p:blipFill>
        <p:spPr>
          <a:xfrm>
            <a:off x="5042263" y="3540032"/>
            <a:ext cx="3304903" cy="2780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7565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Использование ЦОР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823" y="1465729"/>
            <a:ext cx="8464731" cy="471123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 сочетание современных технических средств и новых современных форм преподавания (например, интерактивные методики обучения)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1_5254fe3eb20a95254fe3eb20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8777" y="2937586"/>
            <a:ext cx="4911634" cy="3480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13377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Дидактические задачи, решаемые  при использовании цифровых технологий на уроках иностранного языка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79400" y="1293222"/>
          <a:ext cx="8538029" cy="5368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13377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Дидактические задачи, решаемые  при использовании ЦОР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00446" y="1319348"/>
          <a:ext cx="8503920" cy="5368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"/>
            <a:ext cx="9144000" cy="1058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Варианты используемых ЦОР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1948" t="9464" r="12772" b="6250"/>
          <a:stretch>
            <a:fillRect/>
          </a:stretch>
        </p:blipFill>
        <p:spPr bwMode="auto">
          <a:xfrm>
            <a:off x="875211" y="1530436"/>
            <a:ext cx="7508837" cy="4726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175657" y="875211"/>
            <a:ext cx="6792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  <a:hlinkClick r:id="rId3"/>
              </a:rPr>
              <a:t>http://learnenglishkids.britishcouncil.org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"/>
            <a:ext cx="9144000" cy="1058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Варианты используемых ЦОР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2148" t="9643" r="13558" b="6250"/>
          <a:stretch>
            <a:fillRect/>
          </a:stretch>
        </p:blipFill>
        <p:spPr bwMode="auto">
          <a:xfrm>
            <a:off x="951206" y="1606730"/>
            <a:ext cx="7203710" cy="4585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188720" y="901337"/>
            <a:ext cx="6622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  <a:hlinkClick r:id="rId3"/>
              </a:rPr>
              <a:t>https://learnenglish.britishcouncil.org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5809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Варианты используемых ЦОР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8720" y="940526"/>
            <a:ext cx="6753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  <a:hlinkClick r:id="rId2"/>
              </a:rPr>
              <a:t>https://www.learnis.ru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Learnis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016" y="1642533"/>
            <a:ext cx="4368208" cy="3860799"/>
          </a:xfrm>
          <a:prstGeom prst="rect">
            <a:avLst/>
          </a:prstGeom>
          <a:noFill/>
        </p:spPr>
      </p:pic>
      <p:pic>
        <p:nvPicPr>
          <p:cNvPr id="5124" name="Picture 4" descr="Learnis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9798" y="1608667"/>
            <a:ext cx="4092411" cy="383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1094</TotalTime>
  <Words>303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Слайд 2</vt:lpstr>
      <vt:lpstr>Цифровые образовательные ресурсы (ЦОР)</vt:lpstr>
      <vt:lpstr>Использование ЦОР</vt:lpstr>
      <vt:lpstr>Дидактические задачи, решаемые  при использовании цифровых технологий на уроках иностранного языка</vt:lpstr>
      <vt:lpstr>Дидактические задачи, решаемые  при использовании ЦОР</vt:lpstr>
      <vt:lpstr>Слайд 7</vt:lpstr>
      <vt:lpstr>Слайд 8</vt:lpstr>
      <vt:lpstr>Варианты используемых ЦОР</vt:lpstr>
      <vt:lpstr>https://www.learnis.ru</vt:lpstr>
      <vt:lpstr>Слайд 11</vt:lpstr>
      <vt:lpstr>Слайд 12</vt:lpstr>
      <vt:lpstr>Слайд 13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152</cp:revision>
  <dcterms:created xsi:type="dcterms:W3CDTF">2016-11-18T14:12:19Z</dcterms:created>
  <dcterms:modified xsi:type="dcterms:W3CDTF">2022-08-19T17:19:48Z</dcterms:modified>
</cp:coreProperties>
</file>