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57" r:id="rId4"/>
    <p:sldId id="260" r:id="rId5"/>
    <p:sldId id="268" r:id="rId6"/>
    <p:sldId id="273" r:id="rId7"/>
    <p:sldId id="274" r:id="rId8"/>
    <p:sldId id="275" r:id="rId9"/>
    <p:sldId id="266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101"/>
    <a:srgbClr val="0000FF"/>
    <a:srgbClr val="FFCD2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2DF0F-83C6-4E93-825E-5795706B02B3}" type="datetimeFigureOut">
              <a:rPr lang="ru-RU"/>
              <a:pPr>
                <a:defRPr/>
              </a:pPr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729D3-20CE-418A-8D3C-003F637516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9A7D3-F57D-42CA-862E-454CEC353C85}" type="datetimeFigureOut">
              <a:rPr lang="ru-RU"/>
              <a:pPr>
                <a:defRPr/>
              </a:pPr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DE645-72EB-4443-860B-E57AB90869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5378F-C4E0-419C-85BE-76D12F1BBA82}" type="datetimeFigureOut">
              <a:rPr lang="ru-RU"/>
              <a:pPr>
                <a:defRPr/>
              </a:pPr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51347-EF84-4A56-8474-32C41C1744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1042F-F437-4C13-A310-EDCE837D7874}" type="datetimeFigureOut">
              <a:rPr lang="ru-RU"/>
              <a:pPr>
                <a:defRPr/>
              </a:pPr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DBDBB-3516-47E7-895F-3B8E9B0231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6CA5D-CDD0-45EE-A521-333DAEB99ADC}" type="datetimeFigureOut">
              <a:rPr lang="ru-RU"/>
              <a:pPr>
                <a:defRPr/>
              </a:pPr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C9AF2-640F-4D9F-8EEA-A604EEB76D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0E7B7-C15E-4BD1-B7CB-3E616DC371C1}" type="datetimeFigureOut">
              <a:rPr lang="ru-RU"/>
              <a:pPr>
                <a:defRPr/>
              </a:pPr>
              <a:t>13.01.2022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46BF7-6CBC-49E1-BF39-3FB56BF215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A9CE1-BA88-4F9A-A468-C0D70D0AF3E3}" type="datetimeFigureOut">
              <a:rPr lang="ru-RU"/>
              <a:pPr>
                <a:defRPr/>
              </a:pPr>
              <a:t>13.01.2022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F8DE3-5D5B-4EB4-AFEB-C72A1173C1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86AD9-F67C-48F6-918A-7FB408D2B985}" type="datetimeFigureOut">
              <a:rPr lang="ru-RU"/>
              <a:pPr>
                <a:defRPr/>
              </a:pPr>
              <a:t>13.01.2022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0BDE3-4D7F-42CF-BD5A-AF97492EB4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7B820-0AB7-4051-BAA6-BD83DA4A9291}" type="datetimeFigureOut">
              <a:rPr lang="ru-RU"/>
              <a:pPr>
                <a:defRPr/>
              </a:pPr>
              <a:t>13.01.2022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363A9-967D-45AE-ACB1-D6DB4FEBA8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CF26F-96CF-4457-8115-A8BF6E56B6BB}" type="datetimeFigureOut">
              <a:rPr lang="ru-RU"/>
              <a:pPr>
                <a:defRPr/>
              </a:pPr>
              <a:t>13.01.2022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30FDE-ED52-472E-A05C-D8B26CC9DB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D4C10-9595-4862-B536-232ECF07DEA2}" type="datetimeFigureOut">
              <a:rPr lang="ru-RU"/>
              <a:pPr>
                <a:defRPr/>
              </a:pPr>
              <a:t>13.01.2022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D178F-EA97-4763-BE17-847BEDA192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lang="en-US" sz="1100" dirty="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/>
              <a:t>FokinaLida.75@mail.ru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738DF60-A8DF-45B6-95D5-F2E280B7ED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57188" y="428625"/>
            <a:ext cx="8358187" cy="6000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32" name="Picture 2" descr="C:\Documents and Settings\Admin\Рабочий стол\новые фоны\ПДД\d29ea7e7ccb3.jp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5" y="4429125"/>
            <a:ext cx="20002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1656183"/>
          </a:xfrm>
        </p:spPr>
        <p:txBody>
          <a:bodyPr/>
          <a:lstStyle/>
          <a:p>
            <a:endParaRPr lang="ru-RU" b="1" i="1" dirty="0">
              <a:solidFill>
                <a:srgbClr val="0000FF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492896"/>
            <a:ext cx="6400800" cy="3145904"/>
          </a:xfrm>
        </p:spPr>
        <p:txBody>
          <a:bodyPr/>
          <a:lstStyle/>
          <a:p>
            <a:pPr lvl="0" fontAlgn="auto">
              <a:spcAft>
                <a:spcPts val="0"/>
              </a:spcAft>
            </a:pPr>
            <a:endParaRPr lang="ru-RU" sz="2000" dirty="0" smtClean="0">
              <a:solidFill>
                <a:srgbClr val="0000FF"/>
              </a:solidFill>
            </a:endParaRPr>
          </a:p>
        </p:txBody>
      </p:sp>
      <p:pic>
        <p:nvPicPr>
          <p:cNvPr id="1027" name="Picture 3" descr="C:\Users\1\Desktop\1618456476_40-phonoteka_org-p-fon-zima-dlya-detei-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95506"/>
            <a:ext cx="8112891" cy="60053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94032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\Desktop\scale_12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2724150" cy="2043113"/>
          </a:xfrm>
          <a:prstGeom prst="rect">
            <a:avLst/>
          </a:prstGeom>
          <a:noFill/>
        </p:spPr>
      </p:pic>
      <p:pic>
        <p:nvPicPr>
          <p:cNvPr id="2052" name="Picture 4" descr="https://ds05.infourok.ru/uploads/ex/06a7/00111da6-5f56bcaa/hello_html_m533e55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30350" y="443083"/>
            <a:ext cx="3286148" cy="1848458"/>
          </a:xfrm>
          <a:prstGeom prst="rect">
            <a:avLst/>
          </a:prstGeom>
          <a:noFill/>
        </p:spPr>
      </p:pic>
      <p:pic>
        <p:nvPicPr>
          <p:cNvPr id="2054" name="Picture 6" descr="https://i.pinimg.com/originals/3f/49/18/3f4918bc6fa17163e529a34fcd02b77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4521" y="2091997"/>
            <a:ext cx="2601206" cy="2357430"/>
          </a:xfrm>
          <a:prstGeom prst="rect">
            <a:avLst/>
          </a:prstGeom>
          <a:noFill/>
        </p:spPr>
      </p:pic>
      <p:pic>
        <p:nvPicPr>
          <p:cNvPr id="2056" name="Picture 8" descr="http://minimy.in.ua/wp-content/uploads/2016/01/%D0%B1%D0%BE%D1%87%D0%BA%D0%B0-%D0%B2-%D0%BC%D0%BE%D1%80%D0%B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94369" y="644336"/>
            <a:ext cx="3143272" cy="2374917"/>
          </a:xfrm>
          <a:prstGeom prst="rect">
            <a:avLst/>
          </a:prstGeom>
          <a:noFill/>
        </p:spPr>
      </p:pic>
      <p:pic>
        <p:nvPicPr>
          <p:cNvPr id="2058" name="Picture 10" descr="https://proprikol.ru/wp-content/uploads/2019/09/prikolnye-kartinki-baby-yagi-2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30635" y="2235279"/>
            <a:ext cx="2928958" cy="2070865"/>
          </a:xfrm>
          <a:prstGeom prst="rect">
            <a:avLst/>
          </a:prstGeom>
          <a:noFill/>
        </p:spPr>
      </p:pic>
      <p:pic>
        <p:nvPicPr>
          <p:cNvPr id="2060" name="Picture 12" descr="https://www.pngkey.com/png/detail/132-1327204_magic-carpet-png-magic-carpet-no-background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14563" y="3836894"/>
            <a:ext cx="3721879" cy="1643074"/>
          </a:xfrm>
          <a:prstGeom prst="rect">
            <a:avLst/>
          </a:prstGeom>
          <a:noFill/>
        </p:spPr>
      </p:pic>
      <p:pic>
        <p:nvPicPr>
          <p:cNvPr id="2062" name="Picture 14" descr="https://avatars.mds.yandex.net/get-zen_doc/3429702/pub_5ef5d769a0957563b5b35488_5ef8ecb9990f037cd2fbb8ee/scale_120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39752" y="4338005"/>
            <a:ext cx="2762269" cy="207170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59632" y="3212976"/>
            <a:ext cx="6840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Тема урока:</a:t>
            </a: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3861048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0000FF"/>
                </a:solidFill>
                <a:latin typeface="Gulim" pitchFamily="34" charset="-127"/>
              </a:rPr>
              <a:t>«Чтобы путь был счастливым»</a:t>
            </a:r>
            <a:endParaRPr lang="ru-RU" sz="3600" b="1" i="1" dirty="0">
              <a:solidFill>
                <a:srgbClr val="0000FF"/>
              </a:solidFill>
              <a:latin typeface="Gulim" pitchFamily="34" charset="-127"/>
            </a:endParaRPr>
          </a:p>
        </p:txBody>
      </p:sp>
      <p:pic>
        <p:nvPicPr>
          <p:cNvPr id="7" name="Picture 11" descr="stop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3789040"/>
            <a:ext cx="1008063" cy="2447925"/>
          </a:xfrm>
          <a:prstGeom prst="rect">
            <a:avLst/>
          </a:prstGeom>
          <a:noFill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548680"/>
            <a:ext cx="3384376" cy="337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www.culture.ru/storage/images/c7e4c89324429c4ae20759ba425e5411/7d0d9b8dc6bc444b5ec1eaefca0cef7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928670"/>
            <a:ext cx="6727896" cy="450059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logvanov52.ru/data/avtokniga/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571480"/>
            <a:ext cx="6357982" cy="5461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728956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xn----7sbhghf2aggwd8a.xn--p1ai/tinybrowser/fulls/images/news/2020/16/gpyl1czzjl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68469" y="1357298"/>
            <a:ext cx="6705647" cy="471490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0"/>
            <a:ext cx="8643966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54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 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Верно. 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010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Неверно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0"/>
            <a:ext cx="8929718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8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Чему учились на уроке?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 учились?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Что делали, чтобы постичь новое?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899592" y="1544651"/>
            <a:ext cx="705678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46085" name="WordArt 5"/>
          <p:cNvSpPr>
            <a:spLocks noChangeArrowheads="1" noChangeShapeType="1" noTextEdit="1"/>
          </p:cNvSpPr>
          <p:nvPr/>
        </p:nvSpPr>
        <p:spPr bwMode="auto">
          <a:xfrm>
            <a:off x="733425" y="1268761"/>
            <a:ext cx="7799015" cy="129614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Спасибо!</a:t>
            </a:r>
            <a:endParaRPr lang="ru-RU" sz="3600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791886"/>
            <a:ext cx="2808312" cy="3601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349176"/>
            <a:ext cx="3322687" cy="4033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1</Template>
  <TotalTime>275</TotalTime>
  <Words>32</Words>
  <Application>Microsoft Office PowerPoint</Application>
  <PresentationFormat>Экран (4:3)</PresentationFormat>
  <Paragraphs>18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Gulim</vt:lpstr>
      <vt:lpstr>Impact</vt:lpstr>
      <vt:lpstr>Times New Roman</vt:lpstr>
      <vt:lpstr>Шаблон 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Админ</cp:lastModifiedBy>
  <cp:revision>41</cp:revision>
  <dcterms:created xsi:type="dcterms:W3CDTF">2013-01-23T11:02:10Z</dcterms:created>
  <dcterms:modified xsi:type="dcterms:W3CDTF">2022-01-13T14:34:19Z</dcterms:modified>
</cp:coreProperties>
</file>