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9466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996055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Сидорова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Анастасия </a:t>
            </a:r>
            <a:r>
              <a:rPr lang="ru-RU" dirty="0"/>
              <a:t>Леонидовна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воспитатель М</a:t>
            </a:r>
            <a:r>
              <a:rPr lang="ru-RU" sz="2400" dirty="0"/>
              <a:t>А</a:t>
            </a:r>
            <a:r>
              <a:rPr lang="ru-RU" sz="2400" dirty="0" smtClean="0"/>
              <a:t>ДОУ города Мурманска № 115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11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5" y="1410887"/>
            <a:ext cx="3656571" cy="48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5" y="1410887"/>
            <a:ext cx="3656572" cy="48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22" y="1410886"/>
            <a:ext cx="3656572" cy="48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04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1410887"/>
            <a:ext cx="3636817" cy="484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1" y="1397042"/>
            <a:ext cx="3636817" cy="484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55" y="1410887"/>
            <a:ext cx="3626432" cy="483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37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21" y="1410885"/>
            <a:ext cx="3586572" cy="478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62" y="1410885"/>
            <a:ext cx="3586571" cy="478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4" y="1410887"/>
            <a:ext cx="3586571" cy="478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4" y="764373"/>
            <a:ext cx="91786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крупами как средство всестороннего развития ребёнка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64276"/>
          </a:xfrm>
        </p:spPr>
        <p:txBody>
          <a:bodyPr>
            <a:normAutofit/>
          </a:bodyPr>
          <a:lstStyle/>
          <a:p>
            <a:r>
              <a:rPr lang="ru-RU" sz="2800" dirty="0"/>
              <a:t>Крупа – это не только ценный пищевой продукт, очень полезный и приятный материал для </a:t>
            </a:r>
            <a:r>
              <a:rPr lang="ru-RU" sz="2800" dirty="0" smtClean="0"/>
              <a:t>игр </a:t>
            </a:r>
            <a:r>
              <a:rPr lang="ru-RU" sz="2800" dirty="0"/>
              <a:t>с ребёнком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96" y="3161988"/>
            <a:ext cx="415707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88" y="3165140"/>
            <a:ext cx="4775640" cy="319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61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7" y="764373"/>
            <a:ext cx="9289473" cy="1293028"/>
          </a:xfrm>
        </p:spPr>
        <p:txBody>
          <a:bodyPr/>
          <a:lstStyle/>
          <a:p>
            <a:r>
              <a:rPr lang="ru-RU" dirty="0"/>
              <a:t>Игры с </a:t>
            </a:r>
            <a:r>
              <a:rPr lang="ru-RU" dirty="0" smtClean="0"/>
              <a:t>крупами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пособствуют развитию </a:t>
            </a:r>
            <a:r>
              <a:rPr lang="ru-RU" dirty="0"/>
              <a:t>мелкой моторики рук, </a:t>
            </a:r>
            <a:endParaRPr lang="ru-RU" dirty="0" smtClean="0"/>
          </a:p>
          <a:p>
            <a:r>
              <a:rPr lang="ru-RU" dirty="0" smtClean="0"/>
              <a:t>развитию познавательного интереса, усидчивости, концентрации </a:t>
            </a:r>
            <a:r>
              <a:rPr lang="ru-RU" dirty="0"/>
              <a:t>внимания, </a:t>
            </a:r>
            <a:endParaRPr lang="ru-RU" dirty="0" smtClean="0"/>
          </a:p>
          <a:p>
            <a:r>
              <a:rPr lang="ru-RU" dirty="0" smtClean="0"/>
              <a:t>стимулируют </a:t>
            </a:r>
            <a:r>
              <a:rPr lang="ru-RU" dirty="0"/>
              <a:t>процесс </a:t>
            </a:r>
            <a:r>
              <a:rPr lang="ru-RU" dirty="0" smtClean="0"/>
              <a:t>речевого </a:t>
            </a:r>
            <a:r>
              <a:rPr lang="ru-RU" dirty="0"/>
              <a:t>и умственного развития.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манипуляций сыпучим материалом, дети освобождаются от негативных эмоций, внутренних зажимов, стрессов. </a:t>
            </a:r>
            <a:endParaRPr lang="ru-RU" dirty="0" smtClean="0"/>
          </a:p>
          <a:p>
            <a:r>
              <a:rPr lang="ru-RU" sz="2800" i="1" dirty="0" smtClean="0"/>
              <a:t>В </a:t>
            </a:r>
            <a:r>
              <a:rPr lang="ru-RU" sz="2800" i="1" dirty="0"/>
              <a:t>целом игры с крупами позволяют всесторонне развивать личность ребенка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7694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56</Words>
  <Application>Microsoft Office PowerPoint</Application>
  <PresentationFormat>Произвольный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След самолета</vt:lpstr>
      <vt:lpstr>Сидорова  Анастасия Леонидовна</vt:lpstr>
      <vt:lpstr>Презентация PowerPoint</vt:lpstr>
      <vt:lpstr>Презентация PowerPoint</vt:lpstr>
      <vt:lpstr>Презентация PowerPoint</vt:lpstr>
      <vt:lpstr>Игры с крупами как средство всестороннего развития ребёнка</vt:lpstr>
      <vt:lpstr>Игры с крупами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2</dc:creator>
  <cp:lastModifiedBy>Home</cp:lastModifiedBy>
  <cp:revision>6</cp:revision>
  <dcterms:created xsi:type="dcterms:W3CDTF">2020-02-18T16:58:36Z</dcterms:created>
  <dcterms:modified xsi:type="dcterms:W3CDTF">2023-04-17T19:16:25Z</dcterms:modified>
</cp:coreProperties>
</file>