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68" r:id="rId4"/>
    <p:sldId id="263" r:id="rId5"/>
    <p:sldId id="264" r:id="rId6"/>
    <p:sldId id="261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B6C0"/>
    <a:srgbClr val="12D8CA"/>
    <a:srgbClr val="13DFD0"/>
    <a:srgbClr val="27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7EA06E-2709-48EE-8734-CBB585595837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3C013C-866A-4E12-AADD-EA79C6B6DBAE}">
      <dgm:prSet phldrT="[Текст]"/>
      <dgm:spPr/>
      <dgm:t>
        <a:bodyPr/>
        <a:lstStyle/>
        <a:p>
          <a:r>
            <a:rPr lang="ru-RU" dirty="0" smtClean="0"/>
            <a:t>Образовательные области</a:t>
          </a:r>
          <a:endParaRPr lang="ru-RU" dirty="0"/>
        </a:p>
      </dgm:t>
    </dgm:pt>
    <dgm:pt modelId="{70848F8E-72B7-4535-95F4-EDA2A06605F3}" type="parTrans" cxnId="{813B180C-F990-4368-B528-21B2455973F3}">
      <dgm:prSet/>
      <dgm:spPr/>
      <dgm:t>
        <a:bodyPr/>
        <a:lstStyle/>
        <a:p>
          <a:endParaRPr lang="ru-RU"/>
        </a:p>
      </dgm:t>
    </dgm:pt>
    <dgm:pt modelId="{1D890E88-6C5C-4744-97F2-2CD9D2EBFC2F}" type="sibTrans" cxnId="{813B180C-F990-4368-B528-21B2455973F3}">
      <dgm:prSet/>
      <dgm:spPr/>
      <dgm:t>
        <a:bodyPr/>
        <a:lstStyle/>
        <a:p>
          <a:endParaRPr lang="ru-RU"/>
        </a:p>
      </dgm:t>
    </dgm:pt>
    <dgm:pt modelId="{15616594-F7FC-4101-B795-E340AD0514AA}">
      <dgm:prSet phldrT="[Текст]"/>
      <dgm:spPr/>
      <dgm:t>
        <a:bodyPr/>
        <a:lstStyle/>
        <a:p>
          <a:r>
            <a:rPr lang="ru-RU" dirty="0" smtClean="0"/>
            <a:t>Развитие речи </a:t>
          </a:r>
          <a:endParaRPr lang="ru-RU" dirty="0"/>
        </a:p>
      </dgm:t>
    </dgm:pt>
    <dgm:pt modelId="{590DF6C5-EED9-4395-A9DC-86594B7623DF}" type="parTrans" cxnId="{EE92B03A-9822-45AA-9BEF-7E501525F416}">
      <dgm:prSet/>
      <dgm:spPr/>
      <dgm:t>
        <a:bodyPr/>
        <a:lstStyle/>
        <a:p>
          <a:endParaRPr lang="ru-RU"/>
        </a:p>
      </dgm:t>
    </dgm:pt>
    <dgm:pt modelId="{E7ED5643-0909-4C4D-94FC-8979F4E3976F}" type="sibTrans" cxnId="{EE92B03A-9822-45AA-9BEF-7E501525F416}">
      <dgm:prSet/>
      <dgm:spPr/>
      <dgm:t>
        <a:bodyPr/>
        <a:lstStyle/>
        <a:p>
          <a:endParaRPr lang="ru-RU"/>
        </a:p>
      </dgm:t>
    </dgm:pt>
    <dgm:pt modelId="{E8EFBC75-E985-41A2-BCE8-1418689F8E6F}">
      <dgm:prSet phldrT="[Текст]"/>
      <dgm:spPr/>
      <dgm:t>
        <a:bodyPr/>
        <a:lstStyle/>
        <a:p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Социально – коммуникативное развитие </a:t>
          </a:r>
          <a:endParaRPr lang="ru-RU" dirty="0"/>
        </a:p>
      </dgm:t>
    </dgm:pt>
    <dgm:pt modelId="{ECF5E6F8-B72A-4C4D-B607-F8CA09CAD43B}" type="parTrans" cxnId="{1C84E393-B9C6-4821-844E-DCA6D3A8BCDB}">
      <dgm:prSet/>
      <dgm:spPr/>
      <dgm:t>
        <a:bodyPr/>
        <a:lstStyle/>
        <a:p>
          <a:endParaRPr lang="ru-RU"/>
        </a:p>
      </dgm:t>
    </dgm:pt>
    <dgm:pt modelId="{B7D375A8-FE31-471E-9F53-9933677EE544}" type="sibTrans" cxnId="{1C84E393-B9C6-4821-844E-DCA6D3A8BCDB}">
      <dgm:prSet/>
      <dgm:spPr/>
      <dgm:t>
        <a:bodyPr/>
        <a:lstStyle/>
        <a:p>
          <a:endParaRPr lang="ru-RU"/>
        </a:p>
      </dgm:t>
    </dgm:pt>
    <dgm:pt modelId="{F7210A5D-4076-49D9-A04C-2CABAA7A315C}">
      <dgm:prSet phldrT="[Текст]"/>
      <dgm:spPr/>
      <dgm:t>
        <a:bodyPr/>
        <a:lstStyle/>
        <a:p>
          <a:r>
            <a:rPr lang="ru-RU" dirty="0" smtClean="0"/>
            <a:t>Художественно – эстетическое развитие</a:t>
          </a:r>
          <a:endParaRPr lang="ru-RU" dirty="0"/>
        </a:p>
      </dgm:t>
    </dgm:pt>
    <dgm:pt modelId="{C3A3B127-960F-4CEB-AE46-DACF1761087A}" type="parTrans" cxnId="{37BFD735-925F-4163-802A-8E07CE264027}">
      <dgm:prSet/>
      <dgm:spPr/>
      <dgm:t>
        <a:bodyPr/>
        <a:lstStyle/>
        <a:p>
          <a:endParaRPr lang="ru-RU"/>
        </a:p>
      </dgm:t>
    </dgm:pt>
    <dgm:pt modelId="{6DA07A5D-0E27-4E05-93BA-0E49CD38B389}" type="sibTrans" cxnId="{37BFD735-925F-4163-802A-8E07CE264027}">
      <dgm:prSet/>
      <dgm:spPr/>
      <dgm:t>
        <a:bodyPr/>
        <a:lstStyle/>
        <a:p>
          <a:endParaRPr lang="ru-RU"/>
        </a:p>
      </dgm:t>
    </dgm:pt>
    <dgm:pt modelId="{027142E0-B803-4377-97A3-26E5E8A36960}">
      <dgm:prSet/>
      <dgm:spPr/>
      <dgm:t>
        <a:bodyPr/>
        <a:lstStyle/>
        <a:p>
          <a:r>
            <a:rPr lang="ru-RU" dirty="0" smtClean="0"/>
            <a:t>Познавательное развитие </a:t>
          </a:r>
          <a:endParaRPr lang="ru-RU" dirty="0"/>
        </a:p>
      </dgm:t>
    </dgm:pt>
    <dgm:pt modelId="{66F9B92E-34A5-468D-8ACF-82AF1CA93FCA}" type="parTrans" cxnId="{E8919163-8F30-49F1-973A-232604E57D56}">
      <dgm:prSet/>
      <dgm:spPr/>
      <dgm:t>
        <a:bodyPr/>
        <a:lstStyle/>
        <a:p>
          <a:endParaRPr lang="ru-RU"/>
        </a:p>
      </dgm:t>
    </dgm:pt>
    <dgm:pt modelId="{953F3849-28FB-47D0-A862-1080D19EDAD4}" type="sibTrans" cxnId="{E8919163-8F30-49F1-973A-232604E57D56}">
      <dgm:prSet/>
      <dgm:spPr/>
      <dgm:t>
        <a:bodyPr/>
        <a:lstStyle/>
        <a:p>
          <a:endParaRPr lang="ru-RU"/>
        </a:p>
      </dgm:t>
    </dgm:pt>
    <dgm:pt modelId="{EDD13377-083F-46F3-AAD3-F52AE1FC652B}">
      <dgm:prSet/>
      <dgm:spPr/>
      <dgm:t>
        <a:bodyPr/>
        <a:lstStyle/>
        <a:p>
          <a:r>
            <a:rPr lang="ru-RU" dirty="0" smtClean="0"/>
            <a:t>Физическое развитие </a:t>
          </a:r>
          <a:endParaRPr lang="ru-RU" dirty="0"/>
        </a:p>
      </dgm:t>
    </dgm:pt>
    <dgm:pt modelId="{100CA9D3-F601-468B-9E46-39291CCDC047}" type="parTrans" cxnId="{DE201CAF-BC0B-4993-84A0-2688F4217B3A}">
      <dgm:prSet/>
      <dgm:spPr/>
      <dgm:t>
        <a:bodyPr/>
        <a:lstStyle/>
        <a:p>
          <a:endParaRPr lang="ru-RU"/>
        </a:p>
      </dgm:t>
    </dgm:pt>
    <dgm:pt modelId="{ECEBF816-3A9E-43E2-8F99-62C9F6AF4A66}" type="sibTrans" cxnId="{DE201CAF-BC0B-4993-84A0-2688F4217B3A}">
      <dgm:prSet/>
      <dgm:spPr/>
      <dgm:t>
        <a:bodyPr/>
        <a:lstStyle/>
        <a:p>
          <a:endParaRPr lang="ru-RU"/>
        </a:p>
      </dgm:t>
    </dgm:pt>
    <dgm:pt modelId="{0A04F752-14C8-4DE8-8D43-903A93EE4513}" type="pres">
      <dgm:prSet presAssocID="{077EA06E-2709-48EE-8734-CBB5855958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642A31-11D2-42DE-B7D4-8447DDDB9892}" type="pres">
      <dgm:prSet presAssocID="{D33C013C-866A-4E12-AADD-EA79C6B6DBAE}" presName="hierRoot1" presStyleCnt="0">
        <dgm:presLayoutVars>
          <dgm:hierBranch val="init"/>
        </dgm:presLayoutVars>
      </dgm:prSet>
      <dgm:spPr/>
    </dgm:pt>
    <dgm:pt modelId="{179BFFEB-6C0E-4A3F-8F17-543F56E6D16D}" type="pres">
      <dgm:prSet presAssocID="{D33C013C-866A-4E12-AADD-EA79C6B6DBAE}" presName="rootComposite1" presStyleCnt="0"/>
      <dgm:spPr/>
    </dgm:pt>
    <dgm:pt modelId="{C21E3108-B33D-40C0-BFE4-25930A21B3B4}" type="pres">
      <dgm:prSet presAssocID="{D33C013C-866A-4E12-AADD-EA79C6B6DBAE}" presName="rootText1" presStyleLbl="node0" presStyleIdx="0" presStyleCnt="1" custScaleX="364875" custScaleY="121270" custLinFactY="-78183" custLinFactNeighborX="300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3D88FB-9812-4018-83C6-1F2AE543D206}" type="pres">
      <dgm:prSet presAssocID="{D33C013C-866A-4E12-AADD-EA79C6B6DBA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52D5C1C-0B3B-4701-9B86-1AC1A29033F4}" type="pres">
      <dgm:prSet presAssocID="{D33C013C-866A-4E12-AADD-EA79C6B6DBAE}" presName="hierChild2" presStyleCnt="0"/>
      <dgm:spPr/>
    </dgm:pt>
    <dgm:pt modelId="{0A44A029-56D4-498D-82B3-38F8726B0AC3}" type="pres">
      <dgm:prSet presAssocID="{590DF6C5-EED9-4395-A9DC-86594B7623DF}" presName="Name37" presStyleLbl="parChTrans1D2" presStyleIdx="0" presStyleCnt="5"/>
      <dgm:spPr/>
      <dgm:t>
        <a:bodyPr/>
        <a:lstStyle/>
        <a:p>
          <a:endParaRPr lang="ru-RU"/>
        </a:p>
      </dgm:t>
    </dgm:pt>
    <dgm:pt modelId="{DC306FB8-B564-491C-84FA-D11D47E1CDB1}" type="pres">
      <dgm:prSet presAssocID="{15616594-F7FC-4101-B795-E340AD0514AA}" presName="hierRoot2" presStyleCnt="0">
        <dgm:presLayoutVars>
          <dgm:hierBranch val="init"/>
        </dgm:presLayoutVars>
      </dgm:prSet>
      <dgm:spPr/>
    </dgm:pt>
    <dgm:pt modelId="{E752C5B9-EB5F-4FCD-9AB5-D10A5DF6C383}" type="pres">
      <dgm:prSet presAssocID="{15616594-F7FC-4101-B795-E340AD0514AA}" presName="rootComposite" presStyleCnt="0"/>
      <dgm:spPr/>
    </dgm:pt>
    <dgm:pt modelId="{94AE5737-62B2-415D-9DAB-475EA36DF31B}" type="pres">
      <dgm:prSet presAssocID="{15616594-F7FC-4101-B795-E340AD0514AA}" presName="rootText" presStyleLbl="node2" presStyleIdx="0" presStyleCnt="5" custLinFactY="-65170" custLinFactNeighborX="700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0DE1D0-1D6C-49BA-85FA-6BFC791C1E5E}" type="pres">
      <dgm:prSet presAssocID="{15616594-F7FC-4101-B795-E340AD0514AA}" presName="rootConnector" presStyleLbl="node2" presStyleIdx="0" presStyleCnt="5"/>
      <dgm:spPr/>
      <dgm:t>
        <a:bodyPr/>
        <a:lstStyle/>
        <a:p>
          <a:endParaRPr lang="ru-RU"/>
        </a:p>
      </dgm:t>
    </dgm:pt>
    <dgm:pt modelId="{9B9B678D-6FF7-45E4-A52F-38E00ABA006C}" type="pres">
      <dgm:prSet presAssocID="{15616594-F7FC-4101-B795-E340AD0514AA}" presName="hierChild4" presStyleCnt="0"/>
      <dgm:spPr/>
    </dgm:pt>
    <dgm:pt modelId="{9D0E4790-0C8E-4B35-A8C4-FC1EA137C2B1}" type="pres">
      <dgm:prSet presAssocID="{15616594-F7FC-4101-B795-E340AD0514AA}" presName="hierChild5" presStyleCnt="0"/>
      <dgm:spPr/>
    </dgm:pt>
    <dgm:pt modelId="{87471367-0268-427F-B78C-63CC3440C019}" type="pres">
      <dgm:prSet presAssocID="{ECF5E6F8-B72A-4C4D-B607-F8CA09CAD43B}" presName="Name37" presStyleLbl="parChTrans1D2" presStyleIdx="1" presStyleCnt="5"/>
      <dgm:spPr/>
      <dgm:t>
        <a:bodyPr/>
        <a:lstStyle/>
        <a:p>
          <a:endParaRPr lang="ru-RU"/>
        </a:p>
      </dgm:t>
    </dgm:pt>
    <dgm:pt modelId="{B918FF8B-CB80-441E-939D-4ADB0ED80475}" type="pres">
      <dgm:prSet presAssocID="{E8EFBC75-E985-41A2-BCE8-1418689F8E6F}" presName="hierRoot2" presStyleCnt="0">
        <dgm:presLayoutVars>
          <dgm:hierBranch val="init"/>
        </dgm:presLayoutVars>
      </dgm:prSet>
      <dgm:spPr/>
    </dgm:pt>
    <dgm:pt modelId="{2BF36D09-FA82-4F17-B789-77690E529D1A}" type="pres">
      <dgm:prSet presAssocID="{E8EFBC75-E985-41A2-BCE8-1418689F8E6F}" presName="rootComposite" presStyleCnt="0"/>
      <dgm:spPr/>
    </dgm:pt>
    <dgm:pt modelId="{91E3334A-5FC7-4618-9816-0EDFA9CEC77D}" type="pres">
      <dgm:prSet presAssocID="{E8EFBC75-E985-41A2-BCE8-1418689F8E6F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30A82C-AAE3-4EEF-A1C8-B09A26029022}" type="pres">
      <dgm:prSet presAssocID="{E8EFBC75-E985-41A2-BCE8-1418689F8E6F}" presName="rootConnector" presStyleLbl="node2" presStyleIdx="1" presStyleCnt="5"/>
      <dgm:spPr/>
      <dgm:t>
        <a:bodyPr/>
        <a:lstStyle/>
        <a:p>
          <a:endParaRPr lang="ru-RU"/>
        </a:p>
      </dgm:t>
    </dgm:pt>
    <dgm:pt modelId="{F1F629F5-AF82-4565-A914-E4D2C588FDAE}" type="pres">
      <dgm:prSet presAssocID="{E8EFBC75-E985-41A2-BCE8-1418689F8E6F}" presName="hierChild4" presStyleCnt="0"/>
      <dgm:spPr/>
    </dgm:pt>
    <dgm:pt modelId="{80189649-14D4-49EC-8376-D0B7B2DB2301}" type="pres">
      <dgm:prSet presAssocID="{E8EFBC75-E985-41A2-BCE8-1418689F8E6F}" presName="hierChild5" presStyleCnt="0"/>
      <dgm:spPr/>
    </dgm:pt>
    <dgm:pt modelId="{9E7FF4BA-CF16-48A0-A74F-F43917465857}" type="pres">
      <dgm:prSet presAssocID="{66F9B92E-34A5-468D-8ACF-82AF1CA93FCA}" presName="Name37" presStyleLbl="parChTrans1D2" presStyleIdx="2" presStyleCnt="5"/>
      <dgm:spPr/>
      <dgm:t>
        <a:bodyPr/>
        <a:lstStyle/>
        <a:p>
          <a:endParaRPr lang="ru-RU"/>
        </a:p>
      </dgm:t>
    </dgm:pt>
    <dgm:pt modelId="{D574BBF9-565F-4044-B74D-48D4AD0B9849}" type="pres">
      <dgm:prSet presAssocID="{027142E0-B803-4377-97A3-26E5E8A36960}" presName="hierRoot2" presStyleCnt="0">
        <dgm:presLayoutVars>
          <dgm:hierBranch val="init"/>
        </dgm:presLayoutVars>
      </dgm:prSet>
      <dgm:spPr/>
    </dgm:pt>
    <dgm:pt modelId="{5BA0C33D-CFEB-41B2-92E8-CF933F783755}" type="pres">
      <dgm:prSet presAssocID="{027142E0-B803-4377-97A3-26E5E8A36960}" presName="rootComposite" presStyleCnt="0"/>
      <dgm:spPr/>
    </dgm:pt>
    <dgm:pt modelId="{A7CB56A0-2D24-4F41-9BF9-65B3768B891B}" type="pres">
      <dgm:prSet presAssocID="{027142E0-B803-4377-97A3-26E5E8A36960}" presName="rootText" presStyleLbl="node2" presStyleIdx="2" presStyleCnt="5" custLinFactY="70175" custLinFactNeighborX="200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A16EE1-6181-42FD-8B72-19251F3686EF}" type="pres">
      <dgm:prSet presAssocID="{027142E0-B803-4377-97A3-26E5E8A36960}" presName="rootConnector" presStyleLbl="node2" presStyleIdx="2" presStyleCnt="5"/>
      <dgm:spPr/>
      <dgm:t>
        <a:bodyPr/>
        <a:lstStyle/>
        <a:p>
          <a:endParaRPr lang="ru-RU"/>
        </a:p>
      </dgm:t>
    </dgm:pt>
    <dgm:pt modelId="{62867B30-12CA-4725-8FD5-DB556B240B49}" type="pres">
      <dgm:prSet presAssocID="{027142E0-B803-4377-97A3-26E5E8A36960}" presName="hierChild4" presStyleCnt="0"/>
      <dgm:spPr/>
    </dgm:pt>
    <dgm:pt modelId="{B0BFCCF9-40A9-4512-A089-46CB0C9564EF}" type="pres">
      <dgm:prSet presAssocID="{027142E0-B803-4377-97A3-26E5E8A36960}" presName="hierChild5" presStyleCnt="0"/>
      <dgm:spPr/>
    </dgm:pt>
    <dgm:pt modelId="{00562441-0D1A-4E77-BD20-B93FAA16A943}" type="pres">
      <dgm:prSet presAssocID="{100CA9D3-F601-468B-9E46-39291CCDC047}" presName="Name37" presStyleLbl="parChTrans1D2" presStyleIdx="3" presStyleCnt="5"/>
      <dgm:spPr/>
      <dgm:t>
        <a:bodyPr/>
        <a:lstStyle/>
        <a:p>
          <a:endParaRPr lang="ru-RU"/>
        </a:p>
      </dgm:t>
    </dgm:pt>
    <dgm:pt modelId="{8C19E70D-B1BC-4BF9-B9DC-AC2A83070673}" type="pres">
      <dgm:prSet presAssocID="{EDD13377-083F-46F3-AAD3-F52AE1FC652B}" presName="hierRoot2" presStyleCnt="0">
        <dgm:presLayoutVars>
          <dgm:hierBranch val="init"/>
        </dgm:presLayoutVars>
      </dgm:prSet>
      <dgm:spPr/>
    </dgm:pt>
    <dgm:pt modelId="{46F8A758-A7B9-4157-A724-F1E99C0C89C7}" type="pres">
      <dgm:prSet presAssocID="{EDD13377-083F-46F3-AAD3-F52AE1FC652B}" presName="rootComposite" presStyleCnt="0"/>
      <dgm:spPr/>
    </dgm:pt>
    <dgm:pt modelId="{5ABDBB06-5E4A-4FD3-9E83-4D950464AFA5}" type="pres">
      <dgm:prSet presAssocID="{EDD13377-083F-46F3-AAD3-F52AE1FC652B}" presName="rootText" presStyleLbl="node2" presStyleIdx="3" presStyleCnt="5" custLinFactNeighborX="2503" custLinFactNeighborY="4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2C1CE-B6D8-47DD-BDE8-E57F4D2C646B}" type="pres">
      <dgm:prSet presAssocID="{EDD13377-083F-46F3-AAD3-F52AE1FC652B}" presName="rootConnector" presStyleLbl="node2" presStyleIdx="3" presStyleCnt="5"/>
      <dgm:spPr/>
      <dgm:t>
        <a:bodyPr/>
        <a:lstStyle/>
        <a:p>
          <a:endParaRPr lang="ru-RU"/>
        </a:p>
      </dgm:t>
    </dgm:pt>
    <dgm:pt modelId="{05AF5554-81D2-4E06-8960-12BEE1B2B77D}" type="pres">
      <dgm:prSet presAssocID="{EDD13377-083F-46F3-AAD3-F52AE1FC652B}" presName="hierChild4" presStyleCnt="0"/>
      <dgm:spPr/>
    </dgm:pt>
    <dgm:pt modelId="{C2DCD19A-D2D3-464C-96DE-CF00E71F14DB}" type="pres">
      <dgm:prSet presAssocID="{EDD13377-083F-46F3-AAD3-F52AE1FC652B}" presName="hierChild5" presStyleCnt="0"/>
      <dgm:spPr/>
    </dgm:pt>
    <dgm:pt modelId="{B0799E8E-B8B3-42DF-9BD7-E19D5A1FDFA5}" type="pres">
      <dgm:prSet presAssocID="{C3A3B127-960F-4CEB-AE46-DACF1761087A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4B24050-17A3-41F9-9DE3-8F7027ABB75F}" type="pres">
      <dgm:prSet presAssocID="{F7210A5D-4076-49D9-A04C-2CABAA7A315C}" presName="hierRoot2" presStyleCnt="0">
        <dgm:presLayoutVars>
          <dgm:hierBranch val="init"/>
        </dgm:presLayoutVars>
      </dgm:prSet>
      <dgm:spPr/>
    </dgm:pt>
    <dgm:pt modelId="{C7A463DA-702B-4D59-B6F5-9CDA18EB44C0}" type="pres">
      <dgm:prSet presAssocID="{F7210A5D-4076-49D9-A04C-2CABAA7A315C}" presName="rootComposite" presStyleCnt="0"/>
      <dgm:spPr/>
    </dgm:pt>
    <dgm:pt modelId="{D4A86146-A4B8-41A1-AE2C-0BCCD7DA4A47}" type="pres">
      <dgm:prSet presAssocID="{F7210A5D-4076-49D9-A04C-2CABAA7A315C}" presName="rootText" presStyleLbl="node2" presStyleIdx="4" presStyleCnt="5" custLinFactY="-64169" custLinFactNeighborX="-2202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2DBE2-6466-4F87-B30F-4528B98C9DDD}" type="pres">
      <dgm:prSet presAssocID="{F7210A5D-4076-49D9-A04C-2CABAA7A315C}" presName="rootConnector" presStyleLbl="node2" presStyleIdx="4" presStyleCnt="5"/>
      <dgm:spPr/>
      <dgm:t>
        <a:bodyPr/>
        <a:lstStyle/>
        <a:p>
          <a:endParaRPr lang="ru-RU"/>
        </a:p>
      </dgm:t>
    </dgm:pt>
    <dgm:pt modelId="{13D2E875-A3F7-4296-9C54-75B060A2FB86}" type="pres">
      <dgm:prSet presAssocID="{F7210A5D-4076-49D9-A04C-2CABAA7A315C}" presName="hierChild4" presStyleCnt="0"/>
      <dgm:spPr/>
    </dgm:pt>
    <dgm:pt modelId="{E7B24DED-E46D-4114-9161-B0CB92AEB92C}" type="pres">
      <dgm:prSet presAssocID="{F7210A5D-4076-49D9-A04C-2CABAA7A315C}" presName="hierChild5" presStyleCnt="0"/>
      <dgm:spPr/>
    </dgm:pt>
    <dgm:pt modelId="{9AFB03EE-748B-4043-A0E6-A4E37AE80885}" type="pres">
      <dgm:prSet presAssocID="{D33C013C-866A-4E12-AADD-EA79C6B6DBAE}" presName="hierChild3" presStyleCnt="0"/>
      <dgm:spPr/>
    </dgm:pt>
  </dgm:ptLst>
  <dgm:cxnLst>
    <dgm:cxn modelId="{736622C3-DD1F-4B7D-B626-73BEECF24AA1}" type="presOf" srcId="{100CA9D3-F601-468B-9E46-39291CCDC047}" destId="{00562441-0D1A-4E77-BD20-B93FAA16A943}" srcOrd="0" destOrd="0" presId="urn:microsoft.com/office/officeart/2005/8/layout/orgChart1"/>
    <dgm:cxn modelId="{655BF6BD-0383-476B-8A01-00708DFCFCBB}" type="presOf" srcId="{077EA06E-2709-48EE-8734-CBB585595837}" destId="{0A04F752-14C8-4DE8-8D43-903A93EE4513}" srcOrd="0" destOrd="0" presId="urn:microsoft.com/office/officeart/2005/8/layout/orgChart1"/>
    <dgm:cxn modelId="{1C84E393-B9C6-4821-844E-DCA6D3A8BCDB}" srcId="{D33C013C-866A-4E12-AADD-EA79C6B6DBAE}" destId="{E8EFBC75-E985-41A2-BCE8-1418689F8E6F}" srcOrd="1" destOrd="0" parTransId="{ECF5E6F8-B72A-4C4D-B607-F8CA09CAD43B}" sibTransId="{B7D375A8-FE31-471E-9F53-9933677EE544}"/>
    <dgm:cxn modelId="{8FB95572-EB2E-430F-8C56-038DF4B1E4F9}" type="presOf" srcId="{15616594-F7FC-4101-B795-E340AD0514AA}" destId="{E00DE1D0-1D6C-49BA-85FA-6BFC791C1E5E}" srcOrd="1" destOrd="0" presId="urn:microsoft.com/office/officeart/2005/8/layout/orgChart1"/>
    <dgm:cxn modelId="{77B70817-1BEF-4999-B727-C86530D9EE61}" type="presOf" srcId="{E8EFBC75-E985-41A2-BCE8-1418689F8E6F}" destId="{9730A82C-AAE3-4EEF-A1C8-B09A26029022}" srcOrd="1" destOrd="0" presId="urn:microsoft.com/office/officeart/2005/8/layout/orgChart1"/>
    <dgm:cxn modelId="{813B180C-F990-4368-B528-21B2455973F3}" srcId="{077EA06E-2709-48EE-8734-CBB585595837}" destId="{D33C013C-866A-4E12-AADD-EA79C6B6DBAE}" srcOrd="0" destOrd="0" parTransId="{70848F8E-72B7-4535-95F4-EDA2A06605F3}" sibTransId="{1D890E88-6C5C-4744-97F2-2CD9D2EBFC2F}"/>
    <dgm:cxn modelId="{8E92AAEC-705F-4570-BBAF-14ECD543CB4D}" type="presOf" srcId="{EDD13377-083F-46F3-AAD3-F52AE1FC652B}" destId="{5ABDBB06-5E4A-4FD3-9E83-4D950464AFA5}" srcOrd="0" destOrd="0" presId="urn:microsoft.com/office/officeart/2005/8/layout/orgChart1"/>
    <dgm:cxn modelId="{D202C46E-D7AF-4609-B9B9-34DB1C0CAF86}" type="presOf" srcId="{ECF5E6F8-B72A-4C4D-B607-F8CA09CAD43B}" destId="{87471367-0268-427F-B78C-63CC3440C019}" srcOrd="0" destOrd="0" presId="urn:microsoft.com/office/officeart/2005/8/layout/orgChart1"/>
    <dgm:cxn modelId="{8D9229F6-0872-428E-800D-D5D234BDFFA0}" type="presOf" srcId="{EDD13377-083F-46F3-AAD3-F52AE1FC652B}" destId="{5CF2C1CE-B6D8-47DD-BDE8-E57F4D2C646B}" srcOrd="1" destOrd="0" presId="urn:microsoft.com/office/officeart/2005/8/layout/orgChart1"/>
    <dgm:cxn modelId="{37BFD735-925F-4163-802A-8E07CE264027}" srcId="{D33C013C-866A-4E12-AADD-EA79C6B6DBAE}" destId="{F7210A5D-4076-49D9-A04C-2CABAA7A315C}" srcOrd="4" destOrd="0" parTransId="{C3A3B127-960F-4CEB-AE46-DACF1761087A}" sibTransId="{6DA07A5D-0E27-4E05-93BA-0E49CD38B389}"/>
    <dgm:cxn modelId="{7A02C0C4-E8D0-43E2-AA5C-A287330F2F7E}" type="presOf" srcId="{D33C013C-866A-4E12-AADD-EA79C6B6DBAE}" destId="{C21E3108-B33D-40C0-BFE4-25930A21B3B4}" srcOrd="0" destOrd="0" presId="urn:microsoft.com/office/officeart/2005/8/layout/orgChart1"/>
    <dgm:cxn modelId="{EE92B03A-9822-45AA-9BEF-7E501525F416}" srcId="{D33C013C-866A-4E12-AADD-EA79C6B6DBAE}" destId="{15616594-F7FC-4101-B795-E340AD0514AA}" srcOrd="0" destOrd="0" parTransId="{590DF6C5-EED9-4395-A9DC-86594B7623DF}" sibTransId="{E7ED5643-0909-4C4D-94FC-8979F4E3976F}"/>
    <dgm:cxn modelId="{DE201CAF-BC0B-4993-84A0-2688F4217B3A}" srcId="{D33C013C-866A-4E12-AADD-EA79C6B6DBAE}" destId="{EDD13377-083F-46F3-AAD3-F52AE1FC652B}" srcOrd="3" destOrd="0" parTransId="{100CA9D3-F601-468B-9E46-39291CCDC047}" sibTransId="{ECEBF816-3A9E-43E2-8F99-62C9F6AF4A66}"/>
    <dgm:cxn modelId="{B4ED7FA1-822B-4C87-B56E-AD45743A4720}" type="presOf" srcId="{C3A3B127-960F-4CEB-AE46-DACF1761087A}" destId="{B0799E8E-B8B3-42DF-9BD7-E19D5A1FDFA5}" srcOrd="0" destOrd="0" presId="urn:microsoft.com/office/officeart/2005/8/layout/orgChart1"/>
    <dgm:cxn modelId="{8B3AC930-CEEB-4972-982E-2E8CABF80293}" type="presOf" srcId="{590DF6C5-EED9-4395-A9DC-86594B7623DF}" destId="{0A44A029-56D4-498D-82B3-38F8726B0AC3}" srcOrd="0" destOrd="0" presId="urn:microsoft.com/office/officeart/2005/8/layout/orgChart1"/>
    <dgm:cxn modelId="{E8919163-8F30-49F1-973A-232604E57D56}" srcId="{D33C013C-866A-4E12-AADD-EA79C6B6DBAE}" destId="{027142E0-B803-4377-97A3-26E5E8A36960}" srcOrd="2" destOrd="0" parTransId="{66F9B92E-34A5-468D-8ACF-82AF1CA93FCA}" sibTransId="{953F3849-28FB-47D0-A862-1080D19EDAD4}"/>
    <dgm:cxn modelId="{0635B74E-5107-4D2B-A82A-FE66085BA9BB}" type="presOf" srcId="{F7210A5D-4076-49D9-A04C-2CABAA7A315C}" destId="{D4A86146-A4B8-41A1-AE2C-0BCCD7DA4A47}" srcOrd="0" destOrd="0" presId="urn:microsoft.com/office/officeart/2005/8/layout/orgChart1"/>
    <dgm:cxn modelId="{580D3962-E501-449C-9E74-F3F4997499D1}" type="presOf" srcId="{027142E0-B803-4377-97A3-26E5E8A36960}" destId="{78A16EE1-6181-42FD-8B72-19251F3686EF}" srcOrd="1" destOrd="0" presId="urn:microsoft.com/office/officeart/2005/8/layout/orgChart1"/>
    <dgm:cxn modelId="{E05F9CF4-40C5-48F2-80B5-4B8B4536FC3E}" type="presOf" srcId="{027142E0-B803-4377-97A3-26E5E8A36960}" destId="{A7CB56A0-2D24-4F41-9BF9-65B3768B891B}" srcOrd="0" destOrd="0" presId="urn:microsoft.com/office/officeart/2005/8/layout/orgChart1"/>
    <dgm:cxn modelId="{D1702991-3EA5-44C4-8EAE-7BBC47AEF568}" type="presOf" srcId="{66F9B92E-34A5-468D-8ACF-82AF1CA93FCA}" destId="{9E7FF4BA-CF16-48A0-A74F-F43917465857}" srcOrd="0" destOrd="0" presId="urn:microsoft.com/office/officeart/2005/8/layout/orgChart1"/>
    <dgm:cxn modelId="{21AE6F7A-80D5-4873-B5FD-800ADB4319ED}" type="presOf" srcId="{E8EFBC75-E985-41A2-BCE8-1418689F8E6F}" destId="{91E3334A-5FC7-4618-9816-0EDFA9CEC77D}" srcOrd="0" destOrd="0" presId="urn:microsoft.com/office/officeart/2005/8/layout/orgChart1"/>
    <dgm:cxn modelId="{9467C5AC-061C-45A5-B923-43B59494B694}" type="presOf" srcId="{F7210A5D-4076-49D9-A04C-2CABAA7A315C}" destId="{0592DBE2-6466-4F87-B30F-4528B98C9DDD}" srcOrd="1" destOrd="0" presId="urn:microsoft.com/office/officeart/2005/8/layout/orgChart1"/>
    <dgm:cxn modelId="{C350251E-5C3F-41E2-B027-E0AE68C2ED0D}" type="presOf" srcId="{15616594-F7FC-4101-B795-E340AD0514AA}" destId="{94AE5737-62B2-415D-9DAB-475EA36DF31B}" srcOrd="0" destOrd="0" presId="urn:microsoft.com/office/officeart/2005/8/layout/orgChart1"/>
    <dgm:cxn modelId="{3EE8A5C8-60CC-45BE-95F5-77FD0082D6CE}" type="presOf" srcId="{D33C013C-866A-4E12-AADD-EA79C6B6DBAE}" destId="{DC3D88FB-9812-4018-83C6-1F2AE543D206}" srcOrd="1" destOrd="0" presId="urn:microsoft.com/office/officeart/2005/8/layout/orgChart1"/>
    <dgm:cxn modelId="{07950579-457A-4B85-ACCC-EB94F933C645}" type="presParOf" srcId="{0A04F752-14C8-4DE8-8D43-903A93EE4513}" destId="{51642A31-11D2-42DE-B7D4-8447DDDB9892}" srcOrd="0" destOrd="0" presId="urn:microsoft.com/office/officeart/2005/8/layout/orgChart1"/>
    <dgm:cxn modelId="{4CA9AB81-6357-4388-AA35-E1F5406CD61D}" type="presParOf" srcId="{51642A31-11D2-42DE-B7D4-8447DDDB9892}" destId="{179BFFEB-6C0E-4A3F-8F17-543F56E6D16D}" srcOrd="0" destOrd="0" presId="urn:microsoft.com/office/officeart/2005/8/layout/orgChart1"/>
    <dgm:cxn modelId="{B084AD7F-371E-4058-8C83-B35E32D8588A}" type="presParOf" srcId="{179BFFEB-6C0E-4A3F-8F17-543F56E6D16D}" destId="{C21E3108-B33D-40C0-BFE4-25930A21B3B4}" srcOrd="0" destOrd="0" presId="urn:microsoft.com/office/officeart/2005/8/layout/orgChart1"/>
    <dgm:cxn modelId="{4BE509EC-45F6-4325-B78B-1216F31EB386}" type="presParOf" srcId="{179BFFEB-6C0E-4A3F-8F17-543F56E6D16D}" destId="{DC3D88FB-9812-4018-83C6-1F2AE543D206}" srcOrd="1" destOrd="0" presId="urn:microsoft.com/office/officeart/2005/8/layout/orgChart1"/>
    <dgm:cxn modelId="{74BF76FF-CDEC-4C5E-B798-EAB2A842D1E0}" type="presParOf" srcId="{51642A31-11D2-42DE-B7D4-8447DDDB9892}" destId="{D52D5C1C-0B3B-4701-9B86-1AC1A29033F4}" srcOrd="1" destOrd="0" presId="urn:microsoft.com/office/officeart/2005/8/layout/orgChart1"/>
    <dgm:cxn modelId="{F6CB531A-4FB4-40BA-97E1-8B7DA52DB122}" type="presParOf" srcId="{D52D5C1C-0B3B-4701-9B86-1AC1A29033F4}" destId="{0A44A029-56D4-498D-82B3-38F8726B0AC3}" srcOrd="0" destOrd="0" presId="urn:microsoft.com/office/officeart/2005/8/layout/orgChart1"/>
    <dgm:cxn modelId="{FF40B083-5AC7-4A38-AA77-4934ED96E861}" type="presParOf" srcId="{D52D5C1C-0B3B-4701-9B86-1AC1A29033F4}" destId="{DC306FB8-B564-491C-84FA-D11D47E1CDB1}" srcOrd="1" destOrd="0" presId="urn:microsoft.com/office/officeart/2005/8/layout/orgChart1"/>
    <dgm:cxn modelId="{8393A27D-EFA7-4984-9620-0BBF94EFA4F1}" type="presParOf" srcId="{DC306FB8-B564-491C-84FA-D11D47E1CDB1}" destId="{E752C5B9-EB5F-4FCD-9AB5-D10A5DF6C383}" srcOrd="0" destOrd="0" presId="urn:microsoft.com/office/officeart/2005/8/layout/orgChart1"/>
    <dgm:cxn modelId="{24BCF7E9-0FF7-454A-AF67-734F5B1A335A}" type="presParOf" srcId="{E752C5B9-EB5F-4FCD-9AB5-D10A5DF6C383}" destId="{94AE5737-62B2-415D-9DAB-475EA36DF31B}" srcOrd="0" destOrd="0" presId="urn:microsoft.com/office/officeart/2005/8/layout/orgChart1"/>
    <dgm:cxn modelId="{33ED3362-793F-4ED1-A72C-D1D9B682722F}" type="presParOf" srcId="{E752C5B9-EB5F-4FCD-9AB5-D10A5DF6C383}" destId="{E00DE1D0-1D6C-49BA-85FA-6BFC791C1E5E}" srcOrd="1" destOrd="0" presId="urn:microsoft.com/office/officeart/2005/8/layout/orgChart1"/>
    <dgm:cxn modelId="{5D275257-421E-4789-B110-98BF75AC0E8D}" type="presParOf" srcId="{DC306FB8-B564-491C-84FA-D11D47E1CDB1}" destId="{9B9B678D-6FF7-45E4-A52F-38E00ABA006C}" srcOrd="1" destOrd="0" presId="urn:microsoft.com/office/officeart/2005/8/layout/orgChart1"/>
    <dgm:cxn modelId="{942E4618-D645-4889-A1EE-BB0A550036BF}" type="presParOf" srcId="{DC306FB8-B564-491C-84FA-D11D47E1CDB1}" destId="{9D0E4790-0C8E-4B35-A8C4-FC1EA137C2B1}" srcOrd="2" destOrd="0" presId="urn:microsoft.com/office/officeart/2005/8/layout/orgChart1"/>
    <dgm:cxn modelId="{99B729E4-4C93-44B7-A59A-564B612B2894}" type="presParOf" srcId="{D52D5C1C-0B3B-4701-9B86-1AC1A29033F4}" destId="{87471367-0268-427F-B78C-63CC3440C019}" srcOrd="2" destOrd="0" presId="urn:microsoft.com/office/officeart/2005/8/layout/orgChart1"/>
    <dgm:cxn modelId="{07B101E0-F801-4A21-99C8-3E71CDF6F3F3}" type="presParOf" srcId="{D52D5C1C-0B3B-4701-9B86-1AC1A29033F4}" destId="{B918FF8B-CB80-441E-939D-4ADB0ED80475}" srcOrd="3" destOrd="0" presId="urn:microsoft.com/office/officeart/2005/8/layout/orgChart1"/>
    <dgm:cxn modelId="{5A893B95-122B-41D2-9218-258779901772}" type="presParOf" srcId="{B918FF8B-CB80-441E-939D-4ADB0ED80475}" destId="{2BF36D09-FA82-4F17-B789-77690E529D1A}" srcOrd="0" destOrd="0" presId="urn:microsoft.com/office/officeart/2005/8/layout/orgChart1"/>
    <dgm:cxn modelId="{9370C828-3CA3-4386-9D07-FCEC2B82145B}" type="presParOf" srcId="{2BF36D09-FA82-4F17-B789-77690E529D1A}" destId="{91E3334A-5FC7-4618-9816-0EDFA9CEC77D}" srcOrd="0" destOrd="0" presId="urn:microsoft.com/office/officeart/2005/8/layout/orgChart1"/>
    <dgm:cxn modelId="{4ABD94D3-BE83-4A7A-AD61-6A10EC298256}" type="presParOf" srcId="{2BF36D09-FA82-4F17-B789-77690E529D1A}" destId="{9730A82C-AAE3-4EEF-A1C8-B09A26029022}" srcOrd="1" destOrd="0" presId="urn:microsoft.com/office/officeart/2005/8/layout/orgChart1"/>
    <dgm:cxn modelId="{B470DEA1-9018-46A0-B610-E05FDE8E212A}" type="presParOf" srcId="{B918FF8B-CB80-441E-939D-4ADB0ED80475}" destId="{F1F629F5-AF82-4565-A914-E4D2C588FDAE}" srcOrd="1" destOrd="0" presId="urn:microsoft.com/office/officeart/2005/8/layout/orgChart1"/>
    <dgm:cxn modelId="{8AEFDE77-5C77-451E-8CFA-7293000DD770}" type="presParOf" srcId="{B918FF8B-CB80-441E-939D-4ADB0ED80475}" destId="{80189649-14D4-49EC-8376-D0B7B2DB2301}" srcOrd="2" destOrd="0" presId="urn:microsoft.com/office/officeart/2005/8/layout/orgChart1"/>
    <dgm:cxn modelId="{9E995F60-6B48-4613-AF03-E6075AD1BC4A}" type="presParOf" srcId="{D52D5C1C-0B3B-4701-9B86-1AC1A29033F4}" destId="{9E7FF4BA-CF16-48A0-A74F-F43917465857}" srcOrd="4" destOrd="0" presId="urn:microsoft.com/office/officeart/2005/8/layout/orgChart1"/>
    <dgm:cxn modelId="{5B607DB4-A8DA-45F4-BA04-8EE316999CE3}" type="presParOf" srcId="{D52D5C1C-0B3B-4701-9B86-1AC1A29033F4}" destId="{D574BBF9-565F-4044-B74D-48D4AD0B9849}" srcOrd="5" destOrd="0" presId="urn:microsoft.com/office/officeart/2005/8/layout/orgChart1"/>
    <dgm:cxn modelId="{680441E9-CC28-46BD-8A94-DBB5DEFC9ABA}" type="presParOf" srcId="{D574BBF9-565F-4044-B74D-48D4AD0B9849}" destId="{5BA0C33D-CFEB-41B2-92E8-CF933F783755}" srcOrd="0" destOrd="0" presId="urn:microsoft.com/office/officeart/2005/8/layout/orgChart1"/>
    <dgm:cxn modelId="{873E5C10-9BD0-4539-BC6A-133DCB65CB7B}" type="presParOf" srcId="{5BA0C33D-CFEB-41B2-92E8-CF933F783755}" destId="{A7CB56A0-2D24-4F41-9BF9-65B3768B891B}" srcOrd="0" destOrd="0" presId="urn:microsoft.com/office/officeart/2005/8/layout/orgChart1"/>
    <dgm:cxn modelId="{BD3F7C94-B162-46D6-82BE-D3C7CC64A10B}" type="presParOf" srcId="{5BA0C33D-CFEB-41B2-92E8-CF933F783755}" destId="{78A16EE1-6181-42FD-8B72-19251F3686EF}" srcOrd="1" destOrd="0" presId="urn:microsoft.com/office/officeart/2005/8/layout/orgChart1"/>
    <dgm:cxn modelId="{64F10416-6CC7-4F90-A312-254E16CF473B}" type="presParOf" srcId="{D574BBF9-565F-4044-B74D-48D4AD0B9849}" destId="{62867B30-12CA-4725-8FD5-DB556B240B49}" srcOrd="1" destOrd="0" presId="urn:microsoft.com/office/officeart/2005/8/layout/orgChart1"/>
    <dgm:cxn modelId="{3E797682-C82D-43D3-B79F-FC995A6560C5}" type="presParOf" srcId="{D574BBF9-565F-4044-B74D-48D4AD0B9849}" destId="{B0BFCCF9-40A9-4512-A089-46CB0C9564EF}" srcOrd="2" destOrd="0" presId="urn:microsoft.com/office/officeart/2005/8/layout/orgChart1"/>
    <dgm:cxn modelId="{58C3AC6E-7C55-4B74-9FB5-700FAEC8D73A}" type="presParOf" srcId="{D52D5C1C-0B3B-4701-9B86-1AC1A29033F4}" destId="{00562441-0D1A-4E77-BD20-B93FAA16A943}" srcOrd="6" destOrd="0" presId="urn:microsoft.com/office/officeart/2005/8/layout/orgChart1"/>
    <dgm:cxn modelId="{E1AFEEDE-A8BB-4C35-BBE8-55B88A5189F8}" type="presParOf" srcId="{D52D5C1C-0B3B-4701-9B86-1AC1A29033F4}" destId="{8C19E70D-B1BC-4BF9-B9DC-AC2A83070673}" srcOrd="7" destOrd="0" presId="urn:microsoft.com/office/officeart/2005/8/layout/orgChart1"/>
    <dgm:cxn modelId="{E48D5AAE-8B40-4BC2-ADAC-7BEAEAE665AA}" type="presParOf" srcId="{8C19E70D-B1BC-4BF9-B9DC-AC2A83070673}" destId="{46F8A758-A7B9-4157-A724-F1E99C0C89C7}" srcOrd="0" destOrd="0" presId="urn:microsoft.com/office/officeart/2005/8/layout/orgChart1"/>
    <dgm:cxn modelId="{62E0C687-DB0B-4839-A450-5587702D766D}" type="presParOf" srcId="{46F8A758-A7B9-4157-A724-F1E99C0C89C7}" destId="{5ABDBB06-5E4A-4FD3-9E83-4D950464AFA5}" srcOrd="0" destOrd="0" presId="urn:microsoft.com/office/officeart/2005/8/layout/orgChart1"/>
    <dgm:cxn modelId="{2D5EDCE1-9D5E-48E8-9CC1-4432A14B7B99}" type="presParOf" srcId="{46F8A758-A7B9-4157-A724-F1E99C0C89C7}" destId="{5CF2C1CE-B6D8-47DD-BDE8-E57F4D2C646B}" srcOrd="1" destOrd="0" presId="urn:microsoft.com/office/officeart/2005/8/layout/orgChart1"/>
    <dgm:cxn modelId="{34CB0E25-64FE-4726-BFB9-D66DE62D1D7A}" type="presParOf" srcId="{8C19E70D-B1BC-4BF9-B9DC-AC2A83070673}" destId="{05AF5554-81D2-4E06-8960-12BEE1B2B77D}" srcOrd="1" destOrd="0" presId="urn:microsoft.com/office/officeart/2005/8/layout/orgChart1"/>
    <dgm:cxn modelId="{C22F7EF3-B405-4727-A05B-402492CBBBCA}" type="presParOf" srcId="{8C19E70D-B1BC-4BF9-B9DC-AC2A83070673}" destId="{C2DCD19A-D2D3-464C-96DE-CF00E71F14DB}" srcOrd="2" destOrd="0" presId="urn:microsoft.com/office/officeart/2005/8/layout/orgChart1"/>
    <dgm:cxn modelId="{0DC7D121-5D66-4ABA-9897-03019E0F2C3E}" type="presParOf" srcId="{D52D5C1C-0B3B-4701-9B86-1AC1A29033F4}" destId="{B0799E8E-B8B3-42DF-9BD7-E19D5A1FDFA5}" srcOrd="8" destOrd="0" presId="urn:microsoft.com/office/officeart/2005/8/layout/orgChart1"/>
    <dgm:cxn modelId="{124FC136-D9BF-417C-A141-9C40D18D5819}" type="presParOf" srcId="{D52D5C1C-0B3B-4701-9B86-1AC1A29033F4}" destId="{A4B24050-17A3-41F9-9DE3-8F7027ABB75F}" srcOrd="9" destOrd="0" presId="urn:microsoft.com/office/officeart/2005/8/layout/orgChart1"/>
    <dgm:cxn modelId="{DD404043-84FD-40C7-B8B2-6C76ACF00D74}" type="presParOf" srcId="{A4B24050-17A3-41F9-9DE3-8F7027ABB75F}" destId="{C7A463DA-702B-4D59-B6F5-9CDA18EB44C0}" srcOrd="0" destOrd="0" presId="urn:microsoft.com/office/officeart/2005/8/layout/orgChart1"/>
    <dgm:cxn modelId="{87715406-B70D-4DC7-B8D6-833EB9A7730B}" type="presParOf" srcId="{C7A463DA-702B-4D59-B6F5-9CDA18EB44C0}" destId="{D4A86146-A4B8-41A1-AE2C-0BCCD7DA4A47}" srcOrd="0" destOrd="0" presId="urn:microsoft.com/office/officeart/2005/8/layout/orgChart1"/>
    <dgm:cxn modelId="{5B57A6A8-CCE7-4D05-A8B8-8865B558A193}" type="presParOf" srcId="{C7A463DA-702B-4D59-B6F5-9CDA18EB44C0}" destId="{0592DBE2-6466-4F87-B30F-4528B98C9DDD}" srcOrd="1" destOrd="0" presId="urn:microsoft.com/office/officeart/2005/8/layout/orgChart1"/>
    <dgm:cxn modelId="{F4D5F5A0-3E69-4171-BD7A-DC3148343457}" type="presParOf" srcId="{A4B24050-17A3-41F9-9DE3-8F7027ABB75F}" destId="{13D2E875-A3F7-4296-9C54-75B060A2FB86}" srcOrd="1" destOrd="0" presId="urn:microsoft.com/office/officeart/2005/8/layout/orgChart1"/>
    <dgm:cxn modelId="{5D89F3FF-A4EA-4EC6-A922-E01239015EE4}" type="presParOf" srcId="{A4B24050-17A3-41F9-9DE3-8F7027ABB75F}" destId="{E7B24DED-E46D-4114-9161-B0CB92AEB92C}" srcOrd="2" destOrd="0" presId="urn:microsoft.com/office/officeart/2005/8/layout/orgChart1"/>
    <dgm:cxn modelId="{C6165427-6D25-4FBE-B09A-77E7BF79B7EC}" type="presParOf" srcId="{51642A31-11D2-42DE-B7D4-8447DDDB9892}" destId="{9AFB03EE-748B-4043-A0E6-A4E37AE808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33282-5CD1-442C-9B36-826D6BB255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11E57-1149-43CB-9692-9F1A1E22C809}">
      <dgm:prSet phldrT="[Текст]"/>
      <dgm:spPr/>
      <dgm:t>
        <a:bodyPr/>
        <a:lstStyle/>
        <a:p>
          <a:r>
            <a:rPr lang="ru-RU" dirty="0" err="1" smtClean="0"/>
            <a:t>МУльтфильм</a:t>
          </a:r>
          <a:endParaRPr lang="ru-RU" dirty="0"/>
        </a:p>
      </dgm:t>
    </dgm:pt>
    <dgm:pt modelId="{DCC2FE8E-982E-42FC-92FB-9F5A251D28A9}" type="parTrans" cxnId="{C325062F-F344-4BD4-BFE0-BCAF99FC4503}">
      <dgm:prSet/>
      <dgm:spPr/>
      <dgm:t>
        <a:bodyPr/>
        <a:lstStyle/>
        <a:p>
          <a:endParaRPr lang="ru-RU"/>
        </a:p>
      </dgm:t>
    </dgm:pt>
    <dgm:pt modelId="{A99C91BF-D610-4190-BB9E-3E78B011AED1}" type="sibTrans" cxnId="{C325062F-F344-4BD4-BFE0-BCAF99FC4503}">
      <dgm:prSet/>
      <dgm:spPr/>
      <dgm:t>
        <a:bodyPr/>
        <a:lstStyle/>
        <a:p>
          <a:endParaRPr lang="ru-RU"/>
        </a:p>
      </dgm:t>
    </dgm:pt>
    <dgm:pt modelId="{64AE666F-A3DC-46DA-B01F-B136BD7BB8E0}">
      <dgm:prSet phldrT="[Текст]"/>
      <dgm:spPr/>
      <dgm:t>
        <a:bodyPr/>
        <a:lstStyle/>
        <a:p>
          <a:r>
            <a:rPr lang="ru-RU" dirty="0" smtClean="0"/>
            <a:t>Создание сценария или чтение литературы</a:t>
          </a:r>
          <a:endParaRPr lang="ru-RU" dirty="0"/>
        </a:p>
      </dgm:t>
    </dgm:pt>
    <dgm:pt modelId="{DDBE017D-792D-4C93-9158-47E51A11F679}" type="parTrans" cxnId="{28257F75-9548-439D-8AC6-CF48CFAE2385}">
      <dgm:prSet/>
      <dgm:spPr/>
      <dgm:t>
        <a:bodyPr/>
        <a:lstStyle/>
        <a:p>
          <a:endParaRPr lang="ru-RU"/>
        </a:p>
      </dgm:t>
    </dgm:pt>
    <dgm:pt modelId="{1E44CFEA-51F1-49D5-9312-9D05F63C1E56}" type="sibTrans" cxnId="{28257F75-9548-439D-8AC6-CF48CFAE2385}">
      <dgm:prSet/>
      <dgm:spPr/>
      <dgm:t>
        <a:bodyPr/>
        <a:lstStyle/>
        <a:p>
          <a:endParaRPr lang="ru-RU"/>
        </a:p>
      </dgm:t>
    </dgm:pt>
    <dgm:pt modelId="{5B82B9DB-5A0C-4E5E-96A7-64A42D258D14}">
      <dgm:prSet phldrT="[Текст]"/>
      <dgm:spPr/>
      <dgm:t>
        <a:bodyPr/>
        <a:lstStyle/>
        <a:p>
          <a:r>
            <a:rPr lang="ru-RU" dirty="0" smtClean="0"/>
            <a:t>Выбор</a:t>
          </a:r>
          <a:r>
            <a:rPr lang="ru-RU" baseline="0" dirty="0" smtClean="0"/>
            <a:t> техники съемки</a:t>
          </a:r>
          <a:endParaRPr lang="ru-RU" dirty="0"/>
        </a:p>
      </dgm:t>
    </dgm:pt>
    <dgm:pt modelId="{C401A038-88C3-423D-9063-1CE3D66BBECD}" type="parTrans" cxnId="{BBE784A1-2DD2-436B-82A1-66A19C84221F}">
      <dgm:prSet/>
      <dgm:spPr/>
      <dgm:t>
        <a:bodyPr/>
        <a:lstStyle/>
        <a:p>
          <a:endParaRPr lang="ru-RU"/>
        </a:p>
      </dgm:t>
    </dgm:pt>
    <dgm:pt modelId="{1783E1E9-9FEE-4D84-95F4-9876A43729D9}" type="sibTrans" cxnId="{BBE784A1-2DD2-436B-82A1-66A19C84221F}">
      <dgm:prSet/>
      <dgm:spPr/>
      <dgm:t>
        <a:bodyPr/>
        <a:lstStyle/>
        <a:p>
          <a:endParaRPr lang="ru-RU"/>
        </a:p>
      </dgm:t>
    </dgm:pt>
    <dgm:pt modelId="{989F9900-CEC2-4F85-A38C-A054A7C9CAD8}">
      <dgm:prSet phldrT="[Текст]"/>
      <dgm:spPr/>
      <dgm:t>
        <a:bodyPr/>
        <a:lstStyle/>
        <a:p>
          <a:r>
            <a:rPr lang="ru-RU" dirty="0" smtClean="0"/>
            <a:t>Создание декораций и персонажей (при необходимости)</a:t>
          </a:r>
          <a:endParaRPr lang="ru-RU" dirty="0"/>
        </a:p>
      </dgm:t>
    </dgm:pt>
    <dgm:pt modelId="{24A6AA17-55C9-456B-84D2-2D42C7201541}" type="parTrans" cxnId="{D9AC5A8A-0F69-4960-8F88-EB1374BC1CE2}">
      <dgm:prSet/>
      <dgm:spPr/>
      <dgm:t>
        <a:bodyPr/>
        <a:lstStyle/>
        <a:p>
          <a:endParaRPr lang="ru-RU"/>
        </a:p>
      </dgm:t>
    </dgm:pt>
    <dgm:pt modelId="{BE791284-F43D-4E36-97A0-22E391326CA0}" type="sibTrans" cxnId="{D9AC5A8A-0F69-4960-8F88-EB1374BC1CE2}">
      <dgm:prSet/>
      <dgm:spPr/>
      <dgm:t>
        <a:bodyPr/>
        <a:lstStyle/>
        <a:p>
          <a:endParaRPr lang="ru-RU"/>
        </a:p>
      </dgm:t>
    </dgm:pt>
    <dgm:pt modelId="{DF97398C-F0E6-48FC-91E1-495E136314B0}" type="pres">
      <dgm:prSet presAssocID="{01733282-5CD1-442C-9B36-826D6BB255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6A7CE-46D8-40B9-A206-5AC31A37C1D2}" type="pres">
      <dgm:prSet presAssocID="{6BD11E57-1149-43CB-9692-9F1A1E22C809}" presName="root1" presStyleCnt="0"/>
      <dgm:spPr/>
    </dgm:pt>
    <dgm:pt modelId="{0A334FC9-251B-4887-AB1C-A6E7D11B5F0A}" type="pres">
      <dgm:prSet presAssocID="{6BD11E57-1149-43CB-9692-9F1A1E22C80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2D40E-9DE9-4AA7-BE1D-375D6F954945}" type="pres">
      <dgm:prSet presAssocID="{6BD11E57-1149-43CB-9692-9F1A1E22C809}" presName="level2hierChild" presStyleCnt="0"/>
      <dgm:spPr/>
    </dgm:pt>
    <dgm:pt modelId="{2B716ED1-0D75-4850-AFAE-C84FEC31762F}" type="pres">
      <dgm:prSet presAssocID="{DDBE017D-792D-4C93-9158-47E51A11F67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7FB99EE-2B3A-4D19-8220-EC97AB0C305B}" type="pres">
      <dgm:prSet presAssocID="{DDBE017D-792D-4C93-9158-47E51A11F67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F3726E3-19A5-4F19-8C97-8FA854196F84}" type="pres">
      <dgm:prSet presAssocID="{64AE666F-A3DC-46DA-B01F-B136BD7BB8E0}" presName="root2" presStyleCnt="0"/>
      <dgm:spPr/>
    </dgm:pt>
    <dgm:pt modelId="{57138884-B201-4B2D-A987-83E69E441EA9}" type="pres">
      <dgm:prSet presAssocID="{64AE666F-A3DC-46DA-B01F-B136BD7BB8E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CF2C7D-CC42-4A72-827B-F6C432AF457D}" type="pres">
      <dgm:prSet presAssocID="{64AE666F-A3DC-46DA-B01F-B136BD7BB8E0}" presName="level3hierChild" presStyleCnt="0"/>
      <dgm:spPr/>
    </dgm:pt>
    <dgm:pt modelId="{BAE72A20-E3D5-415C-AC69-2B2A8E7AD5BA}" type="pres">
      <dgm:prSet presAssocID="{C401A038-88C3-423D-9063-1CE3D66BBEC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9BEF705-F0F5-4B3A-886D-117BBE124437}" type="pres">
      <dgm:prSet presAssocID="{C401A038-88C3-423D-9063-1CE3D66BBEC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84EBCAAF-D935-49F7-AAC1-54D6680E06BC}" type="pres">
      <dgm:prSet presAssocID="{5B82B9DB-5A0C-4E5E-96A7-64A42D258D14}" presName="root2" presStyleCnt="0"/>
      <dgm:spPr/>
    </dgm:pt>
    <dgm:pt modelId="{5453ECC7-3E1A-4D48-AE00-51F04658A40B}" type="pres">
      <dgm:prSet presAssocID="{5B82B9DB-5A0C-4E5E-96A7-64A42D258D1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D93D8-B90B-4E4C-BB5F-4250513596F1}" type="pres">
      <dgm:prSet presAssocID="{5B82B9DB-5A0C-4E5E-96A7-64A42D258D14}" presName="level3hierChild" presStyleCnt="0"/>
      <dgm:spPr/>
    </dgm:pt>
    <dgm:pt modelId="{9D07E4A2-6CAB-4F08-8C77-B3DB9510384B}" type="pres">
      <dgm:prSet presAssocID="{24A6AA17-55C9-456B-84D2-2D42C7201541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2592332-E27A-4CD7-8307-A3AC4F6711D4}" type="pres">
      <dgm:prSet presAssocID="{24A6AA17-55C9-456B-84D2-2D42C7201541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52A161E-FB12-44C8-B771-D58C4C502391}" type="pres">
      <dgm:prSet presAssocID="{989F9900-CEC2-4F85-A38C-A054A7C9CAD8}" presName="root2" presStyleCnt="0"/>
      <dgm:spPr/>
    </dgm:pt>
    <dgm:pt modelId="{257BC441-457C-4E6F-B4ED-FAA706336A3A}" type="pres">
      <dgm:prSet presAssocID="{989F9900-CEC2-4F85-A38C-A054A7C9CAD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57543-B0EA-4F83-9DCC-A2E8DD1A53F9}" type="pres">
      <dgm:prSet presAssocID="{989F9900-CEC2-4F85-A38C-A054A7C9CAD8}" presName="level3hierChild" presStyleCnt="0"/>
      <dgm:spPr/>
    </dgm:pt>
  </dgm:ptLst>
  <dgm:cxnLst>
    <dgm:cxn modelId="{327221BA-FFF0-428E-8C0D-00B4FEFC166A}" type="presOf" srcId="{64AE666F-A3DC-46DA-B01F-B136BD7BB8E0}" destId="{57138884-B201-4B2D-A987-83E69E441EA9}" srcOrd="0" destOrd="0" presId="urn:microsoft.com/office/officeart/2008/layout/HorizontalMultiLevelHierarchy"/>
    <dgm:cxn modelId="{E03A0E34-AD21-439C-893F-6EF8C0E473FC}" type="presOf" srcId="{24A6AA17-55C9-456B-84D2-2D42C7201541}" destId="{22592332-E27A-4CD7-8307-A3AC4F6711D4}" srcOrd="1" destOrd="0" presId="urn:microsoft.com/office/officeart/2008/layout/HorizontalMultiLevelHierarchy"/>
    <dgm:cxn modelId="{01A47675-E915-4144-8945-706EE955B0DF}" type="presOf" srcId="{DDBE017D-792D-4C93-9158-47E51A11F679}" destId="{17FB99EE-2B3A-4D19-8220-EC97AB0C305B}" srcOrd="1" destOrd="0" presId="urn:microsoft.com/office/officeart/2008/layout/HorizontalMultiLevelHierarchy"/>
    <dgm:cxn modelId="{BBE784A1-2DD2-436B-82A1-66A19C84221F}" srcId="{6BD11E57-1149-43CB-9692-9F1A1E22C809}" destId="{5B82B9DB-5A0C-4E5E-96A7-64A42D258D14}" srcOrd="1" destOrd="0" parTransId="{C401A038-88C3-423D-9063-1CE3D66BBECD}" sibTransId="{1783E1E9-9FEE-4D84-95F4-9876A43729D9}"/>
    <dgm:cxn modelId="{AA729710-A044-4235-913F-9F4B478B1F01}" type="presOf" srcId="{01733282-5CD1-442C-9B36-826D6BB2559E}" destId="{DF97398C-F0E6-48FC-91E1-495E136314B0}" srcOrd="0" destOrd="0" presId="urn:microsoft.com/office/officeart/2008/layout/HorizontalMultiLevelHierarchy"/>
    <dgm:cxn modelId="{7189AC9E-AA85-4FCD-8ACC-A1F9DCF3959F}" type="presOf" srcId="{6BD11E57-1149-43CB-9692-9F1A1E22C809}" destId="{0A334FC9-251B-4887-AB1C-A6E7D11B5F0A}" srcOrd="0" destOrd="0" presId="urn:microsoft.com/office/officeart/2008/layout/HorizontalMultiLevelHierarchy"/>
    <dgm:cxn modelId="{D4B52F0E-4BC9-4A6E-BC49-48DF378D3FBD}" type="presOf" srcId="{C401A038-88C3-423D-9063-1CE3D66BBECD}" destId="{59BEF705-F0F5-4B3A-886D-117BBE124437}" srcOrd="1" destOrd="0" presId="urn:microsoft.com/office/officeart/2008/layout/HorizontalMultiLevelHierarchy"/>
    <dgm:cxn modelId="{C533DC1D-11F5-4C83-88ED-CF4E332762FF}" type="presOf" srcId="{989F9900-CEC2-4F85-A38C-A054A7C9CAD8}" destId="{257BC441-457C-4E6F-B4ED-FAA706336A3A}" srcOrd="0" destOrd="0" presId="urn:microsoft.com/office/officeart/2008/layout/HorizontalMultiLevelHierarchy"/>
    <dgm:cxn modelId="{D9AC5A8A-0F69-4960-8F88-EB1374BC1CE2}" srcId="{6BD11E57-1149-43CB-9692-9F1A1E22C809}" destId="{989F9900-CEC2-4F85-A38C-A054A7C9CAD8}" srcOrd="2" destOrd="0" parTransId="{24A6AA17-55C9-456B-84D2-2D42C7201541}" sibTransId="{BE791284-F43D-4E36-97A0-22E391326CA0}"/>
    <dgm:cxn modelId="{7346966D-AE3C-47E5-B4E0-F13A2B1366F9}" type="presOf" srcId="{24A6AA17-55C9-456B-84D2-2D42C7201541}" destId="{9D07E4A2-6CAB-4F08-8C77-B3DB9510384B}" srcOrd="0" destOrd="0" presId="urn:microsoft.com/office/officeart/2008/layout/HorizontalMultiLevelHierarchy"/>
    <dgm:cxn modelId="{7EB17D15-1421-4726-8F40-B639F3AD3433}" type="presOf" srcId="{DDBE017D-792D-4C93-9158-47E51A11F679}" destId="{2B716ED1-0D75-4850-AFAE-C84FEC31762F}" srcOrd="0" destOrd="0" presId="urn:microsoft.com/office/officeart/2008/layout/HorizontalMultiLevelHierarchy"/>
    <dgm:cxn modelId="{AE02CC67-EF5E-48B9-9345-9EA3B5D6AE8E}" type="presOf" srcId="{C401A038-88C3-423D-9063-1CE3D66BBECD}" destId="{BAE72A20-E3D5-415C-AC69-2B2A8E7AD5BA}" srcOrd="0" destOrd="0" presId="urn:microsoft.com/office/officeart/2008/layout/HorizontalMultiLevelHierarchy"/>
    <dgm:cxn modelId="{28257F75-9548-439D-8AC6-CF48CFAE2385}" srcId="{6BD11E57-1149-43CB-9692-9F1A1E22C809}" destId="{64AE666F-A3DC-46DA-B01F-B136BD7BB8E0}" srcOrd="0" destOrd="0" parTransId="{DDBE017D-792D-4C93-9158-47E51A11F679}" sibTransId="{1E44CFEA-51F1-49D5-9312-9D05F63C1E56}"/>
    <dgm:cxn modelId="{DC927BD4-3542-4D46-B31D-16B7C381FD3B}" type="presOf" srcId="{5B82B9DB-5A0C-4E5E-96A7-64A42D258D14}" destId="{5453ECC7-3E1A-4D48-AE00-51F04658A40B}" srcOrd="0" destOrd="0" presId="urn:microsoft.com/office/officeart/2008/layout/HorizontalMultiLevelHierarchy"/>
    <dgm:cxn modelId="{C325062F-F344-4BD4-BFE0-BCAF99FC4503}" srcId="{01733282-5CD1-442C-9B36-826D6BB2559E}" destId="{6BD11E57-1149-43CB-9692-9F1A1E22C809}" srcOrd="0" destOrd="0" parTransId="{DCC2FE8E-982E-42FC-92FB-9F5A251D28A9}" sibTransId="{A99C91BF-D610-4190-BB9E-3E78B011AED1}"/>
    <dgm:cxn modelId="{44581082-66B8-490F-ABE1-1686E1C1FE0F}" type="presParOf" srcId="{DF97398C-F0E6-48FC-91E1-495E136314B0}" destId="{8E26A7CE-46D8-40B9-A206-5AC31A37C1D2}" srcOrd="0" destOrd="0" presId="urn:microsoft.com/office/officeart/2008/layout/HorizontalMultiLevelHierarchy"/>
    <dgm:cxn modelId="{AC50142B-B23E-44B7-9FDE-EA21026E7C4A}" type="presParOf" srcId="{8E26A7CE-46D8-40B9-A206-5AC31A37C1D2}" destId="{0A334FC9-251B-4887-AB1C-A6E7D11B5F0A}" srcOrd="0" destOrd="0" presId="urn:microsoft.com/office/officeart/2008/layout/HorizontalMultiLevelHierarchy"/>
    <dgm:cxn modelId="{7D6F9ED0-20C1-4680-B1F0-53F38C2C4E05}" type="presParOf" srcId="{8E26A7CE-46D8-40B9-A206-5AC31A37C1D2}" destId="{8BB2D40E-9DE9-4AA7-BE1D-375D6F954945}" srcOrd="1" destOrd="0" presId="urn:microsoft.com/office/officeart/2008/layout/HorizontalMultiLevelHierarchy"/>
    <dgm:cxn modelId="{E50035B3-A6A1-4C62-A416-BF77269E0F26}" type="presParOf" srcId="{8BB2D40E-9DE9-4AA7-BE1D-375D6F954945}" destId="{2B716ED1-0D75-4850-AFAE-C84FEC31762F}" srcOrd="0" destOrd="0" presId="urn:microsoft.com/office/officeart/2008/layout/HorizontalMultiLevelHierarchy"/>
    <dgm:cxn modelId="{3ABAA5E7-0873-410C-9F3A-5D08FCB971D8}" type="presParOf" srcId="{2B716ED1-0D75-4850-AFAE-C84FEC31762F}" destId="{17FB99EE-2B3A-4D19-8220-EC97AB0C305B}" srcOrd="0" destOrd="0" presId="urn:microsoft.com/office/officeart/2008/layout/HorizontalMultiLevelHierarchy"/>
    <dgm:cxn modelId="{BE74DB38-1B39-4D74-9E2A-C1DFD9B4A081}" type="presParOf" srcId="{8BB2D40E-9DE9-4AA7-BE1D-375D6F954945}" destId="{BF3726E3-19A5-4F19-8C97-8FA854196F84}" srcOrd="1" destOrd="0" presId="urn:microsoft.com/office/officeart/2008/layout/HorizontalMultiLevelHierarchy"/>
    <dgm:cxn modelId="{C27E234F-CE26-493D-8FB8-0D1F068FD98E}" type="presParOf" srcId="{BF3726E3-19A5-4F19-8C97-8FA854196F84}" destId="{57138884-B201-4B2D-A987-83E69E441EA9}" srcOrd="0" destOrd="0" presId="urn:microsoft.com/office/officeart/2008/layout/HorizontalMultiLevelHierarchy"/>
    <dgm:cxn modelId="{97591E42-421E-4870-9BDE-C747BA8F65BC}" type="presParOf" srcId="{BF3726E3-19A5-4F19-8C97-8FA854196F84}" destId="{11CF2C7D-CC42-4A72-827B-F6C432AF457D}" srcOrd="1" destOrd="0" presId="urn:microsoft.com/office/officeart/2008/layout/HorizontalMultiLevelHierarchy"/>
    <dgm:cxn modelId="{2F596EA1-C38C-4F1C-B972-BCA77F582779}" type="presParOf" srcId="{8BB2D40E-9DE9-4AA7-BE1D-375D6F954945}" destId="{BAE72A20-E3D5-415C-AC69-2B2A8E7AD5BA}" srcOrd="2" destOrd="0" presId="urn:microsoft.com/office/officeart/2008/layout/HorizontalMultiLevelHierarchy"/>
    <dgm:cxn modelId="{C0557EB6-0E0A-4B01-82AD-97FF45F36AEA}" type="presParOf" srcId="{BAE72A20-E3D5-415C-AC69-2B2A8E7AD5BA}" destId="{59BEF705-F0F5-4B3A-886D-117BBE124437}" srcOrd="0" destOrd="0" presId="urn:microsoft.com/office/officeart/2008/layout/HorizontalMultiLevelHierarchy"/>
    <dgm:cxn modelId="{8BF936D0-599B-426D-BE56-AC7B1A09E4BF}" type="presParOf" srcId="{8BB2D40E-9DE9-4AA7-BE1D-375D6F954945}" destId="{84EBCAAF-D935-49F7-AAC1-54D6680E06BC}" srcOrd="3" destOrd="0" presId="urn:microsoft.com/office/officeart/2008/layout/HorizontalMultiLevelHierarchy"/>
    <dgm:cxn modelId="{48FB89CE-4487-4CF3-91E6-12800BE429E7}" type="presParOf" srcId="{84EBCAAF-D935-49F7-AAC1-54D6680E06BC}" destId="{5453ECC7-3E1A-4D48-AE00-51F04658A40B}" srcOrd="0" destOrd="0" presId="urn:microsoft.com/office/officeart/2008/layout/HorizontalMultiLevelHierarchy"/>
    <dgm:cxn modelId="{D32B1718-7410-4265-B18E-F7AE1D87BDA2}" type="presParOf" srcId="{84EBCAAF-D935-49F7-AAC1-54D6680E06BC}" destId="{3BDD93D8-B90B-4E4C-BB5F-4250513596F1}" srcOrd="1" destOrd="0" presId="urn:microsoft.com/office/officeart/2008/layout/HorizontalMultiLevelHierarchy"/>
    <dgm:cxn modelId="{ED1D9F88-8C7C-4AD3-A50A-3A998356B670}" type="presParOf" srcId="{8BB2D40E-9DE9-4AA7-BE1D-375D6F954945}" destId="{9D07E4A2-6CAB-4F08-8C77-B3DB9510384B}" srcOrd="4" destOrd="0" presId="urn:microsoft.com/office/officeart/2008/layout/HorizontalMultiLevelHierarchy"/>
    <dgm:cxn modelId="{0C1B237F-D5AB-4E69-BD52-CB3D2678F15B}" type="presParOf" srcId="{9D07E4A2-6CAB-4F08-8C77-B3DB9510384B}" destId="{22592332-E27A-4CD7-8307-A3AC4F6711D4}" srcOrd="0" destOrd="0" presId="urn:microsoft.com/office/officeart/2008/layout/HorizontalMultiLevelHierarchy"/>
    <dgm:cxn modelId="{E52D55C3-3D13-4594-AB41-71D9AA846E15}" type="presParOf" srcId="{8BB2D40E-9DE9-4AA7-BE1D-375D6F954945}" destId="{C52A161E-FB12-44C8-B771-D58C4C502391}" srcOrd="5" destOrd="0" presId="urn:microsoft.com/office/officeart/2008/layout/HorizontalMultiLevelHierarchy"/>
    <dgm:cxn modelId="{C7F58C5F-E8AB-4085-9FC1-B3C95DDBA197}" type="presParOf" srcId="{C52A161E-FB12-44C8-B771-D58C4C502391}" destId="{257BC441-457C-4E6F-B4ED-FAA706336A3A}" srcOrd="0" destOrd="0" presId="urn:microsoft.com/office/officeart/2008/layout/HorizontalMultiLevelHierarchy"/>
    <dgm:cxn modelId="{A033800B-5613-4FE8-9969-900DF7F57ADF}" type="presParOf" srcId="{C52A161E-FB12-44C8-B771-D58C4C502391}" destId="{00157543-B0EA-4F83-9DCC-A2E8DD1A53F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733282-5CD1-442C-9B36-826D6BB255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11E57-1149-43CB-9692-9F1A1E22C809}">
      <dgm:prSet phldrT="[Текст]"/>
      <dgm:spPr/>
      <dgm:t>
        <a:bodyPr/>
        <a:lstStyle/>
        <a:p>
          <a:r>
            <a:rPr lang="ru-RU" dirty="0" err="1" smtClean="0"/>
            <a:t>МУльтфильм</a:t>
          </a:r>
          <a:endParaRPr lang="ru-RU" dirty="0"/>
        </a:p>
      </dgm:t>
    </dgm:pt>
    <dgm:pt modelId="{DCC2FE8E-982E-42FC-92FB-9F5A251D28A9}" type="parTrans" cxnId="{C325062F-F344-4BD4-BFE0-BCAF99FC4503}">
      <dgm:prSet/>
      <dgm:spPr/>
      <dgm:t>
        <a:bodyPr/>
        <a:lstStyle/>
        <a:p>
          <a:endParaRPr lang="ru-RU"/>
        </a:p>
      </dgm:t>
    </dgm:pt>
    <dgm:pt modelId="{A99C91BF-D610-4190-BB9E-3E78B011AED1}" type="sibTrans" cxnId="{C325062F-F344-4BD4-BFE0-BCAF99FC4503}">
      <dgm:prSet/>
      <dgm:spPr/>
      <dgm:t>
        <a:bodyPr/>
        <a:lstStyle/>
        <a:p>
          <a:endParaRPr lang="ru-RU"/>
        </a:p>
      </dgm:t>
    </dgm:pt>
    <dgm:pt modelId="{64AE666F-A3DC-46DA-B01F-B136BD7BB8E0}">
      <dgm:prSet phldrT="[Текст]"/>
      <dgm:spPr/>
      <dgm:t>
        <a:bodyPr/>
        <a:lstStyle/>
        <a:p>
          <a:r>
            <a:rPr lang="ru-RU" b="1" dirty="0" err="1" smtClean="0"/>
            <a:t>Раскадровка</a:t>
          </a:r>
          <a:r>
            <a:rPr lang="ru-RU" b="1" dirty="0" smtClean="0"/>
            <a:t> </a:t>
          </a:r>
          <a:r>
            <a:rPr lang="ru-RU" dirty="0" smtClean="0"/>
            <a:t>(визуализация кадров)</a:t>
          </a:r>
          <a:endParaRPr lang="ru-RU" dirty="0"/>
        </a:p>
      </dgm:t>
    </dgm:pt>
    <dgm:pt modelId="{DDBE017D-792D-4C93-9158-47E51A11F679}" type="parTrans" cxnId="{28257F75-9548-439D-8AC6-CF48CFAE2385}">
      <dgm:prSet/>
      <dgm:spPr/>
      <dgm:t>
        <a:bodyPr/>
        <a:lstStyle/>
        <a:p>
          <a:endParaRPr lang="ru-RU"/>
        </a:p>
      </dgm:t>
    </dgm:pt>
    <dgm:pt modelId="{1E44CFEA-51F1-49D5-9312-9D05F63C1E56}" type="sibTrans" cxnId="{28257F75-9548-439D-8AC6-CF48CFAE2385}">
      <dgm:prSet/>
      <dgm:spPr/>
      <dgm:t>
        <a:bodyPr/>
        <a:lstStyle/>
        <a:p>
          <a:endParaRPr lang="ru-RU"/>
        </a:p>
      </dgm:t>
    </dgm:pt>
    <dgm:pt modelId="{5B82B9DB-5A0C-4E5E-96A7-64A42D258D14}">
      <dgm:prSet phldrT="[Текст]"/>
      <dgm:spPr/>
      <dgm:t>
        <a:bodyPr/>
        <a:lstStyle/>
        <a:p>
          <a:r>
            <a:rPr lang="ru-RU" b="1" dirty="0" smtClean="0"/>
            <a:t>Покадровая съемка </a:t>
          </a:r>
          <a:r>
            <a:rPr lang="ru-RU" dirty="0" smtClean="0"/>
            <a:t>(процесс создания мультфильма )</a:t>
          </a:r>
          <a:endParaRPr lang="ru-RU" dirty="0"/>
        </a:p>
      </dgm:t>
    </dgm:pt>
    <dgm:pt modelId="{C401A038-88C3-423D-9063-1CE3D66BBECD}" type="parTrans" cxnId="{BBE784A1-2DD2-436B-82A1-66A19C84221F}">
      <dgm:prSet/>
      <dgm:spPr/>
      <dgm:t>
        <a:bodyPr/>
        <a:lstStyle/>
        <a:p>
          <a:endParaRPr lang="ru-RU"/>
        </a:p>
      </dgm:t>
    </dgm:pt>
    <dgm:pt modelId="{1783E1E9-9FEE-4D84-95F4-9876A43729D9}" type="sibTrans" cxnId="{BBE784A1-2DD2-436B-82A1-66A19C84221F}">
      <dgm:prSet/>
      <dgm:spPr/>
      <dgm:t>
        <a:bodyPr/>
        <a:lstStyle/>
        <a:p>
          <a:endParaRPr lang="ru-RU"/>
        </a:p>
      </dgm:t>
    </dgm:pt>
    <dgm:pt modelId="{989F9900-CEC2-4F85-A38C-A054A7C9CAD8}">
      <dgm:prSet phldrT="[Текст]"/>
      <dgm:spPr/>
      <dgm:t>
        <a:bodyPr/>
        <a:lstStyle/>
        <a:p>
          <a:r>
            <a:rPr lang="ru-RU" b="1" dirty="0" smtClean="0"/>
            <a:t>Звукозапись</a:t>
          </a:r>
          <a:r>
            <a:rPr lang="ru-RU" dirty="0" smtClean="0"/>
            <a:t> (озвучка мультфильма: текст, музыка)</a:t>
          </a:r>
          <a:endParaRPr lang="ru-RU" dirty="0"/>
        </a:p>
      </dgm:t>
    </dgm:pt>
    <dgm:pt modelId="{24A6AA17-55C9-456B-84D2-2D42C7201541}" type="parTrans" cxnId="{D9AC5A8A-0F69-4960-8F88-EB1374BC1CE2}">
      <dgm:prSet/>
      <dgm:spPr/>
      <dgm:t>
        <a:bodyPr/>
        <a:lstStyle/>
        <a:p>
          <a:endParaRPr lang="ru-RU"/>
        </a:p>
      </dgm:t>
    </dgm:pt>
    <dgm:pt modelId="{BE791284-F43D-4E36-97A0-22E391326CA0}" type="sibTrans" cxnId="{D9AC5A8A-0F69-4960-8F88-EB1374BC1CE2}">
      <dgm:prSet/>
      <dgm:spPr/>
      <dgm:t>
        <a:bodyPr/>
        <a:lstStyle/>
        <a:p>
          <a:endParaRPr lang="ru-RU"/>
        </a:p>
      </dgm:t>
    </dgm:pt>
    <dgm:pt modelId="{C90F5199-11CD-4239-96A5-66F979E7DB52}">
      <dgm:prSet/>
      <dgm:spPr/>
      <dgm:t>
        <a:bodyPr/>
        <a:lstStyle/>
        <a:p>
          <a:r>
            <a:rPr lang="ru-RU" b="1" dirty="0" smtClean="0"/>
            <a:t>Монтирование </a:t>
          </a:r>
          <a:endParaRPr lang="ru-RU" b="1" dirty="0"/>
        </a:p>
      </dgm:t>
    </dgm:pt>
    <dgm:pt modelId="{0CCB2225-40DC-4B8E-8708-52BF5B648725}" type="parTrans" cxnId="{AF229F1C-DC97-41C5-9A55-FFC1C4A133DC}">
      <dgm:prSet/>
      <dgm:spPr/>
      <dgm:t>
        <a:bodyPr/>
        <a:lstStyle/>
        <a:p>
          <a:endParaRPr lang="ru-RU"/>
        </a:p>
      </dgm:t>
    </dgm:pt>
    <dgm:pt modelId="{F4BBBC35-27DC-4B9C-9E9C-83A1016007F1}" type="sibTrans" cxnId="{AF229F1C-DC97-41C5-9A55-FFC1C4A133DC}">
      <dgm:prSet/>
      <dgm:spPr/>
      <dgm:t>
        <a:bodyPr/>
        <a:lstStyle/>
        <a:p>
          <a:endParaRPr lang="ru-RU"/>
        </a:p>
      </dgm:t>
    </dgm:pt>
    <dgm:pt modelId="{DF97398C-F0E6-48FC-91E1-495E136314B0}" type="pres">
      <dgm:prSet presAssocID="{01733282-5CD1-442C-9B36-826D6BB255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6A7CE-46D8-40B9-A206-5AC31A37C1D2}" type="pres">
      <dgm:prSet presAssocID="{6BD11E57-1149-43CB-9692-9F1A1E22C809}" presName="root1" presStyleCnt="0"/>
      <dgm:spPr/>
    </dgm:pt>
    <dgm:pt modelId="{0A334FC9-251B-4887-AB1C-A6E7D11B5F0A}" type="pres">
      <dgm:prSet presAssocID="{6BD11E57-1149-43CB-9692-9F1A1E22C80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2D40E-9DE9-4AA7-BE1D-375D6F954945}" type="pres">
      <dgm:prSet presAssocID="{6BD11E57-1149-43CB-9692-9F1A1E22C809}" presName="level2hierChild" presStyleCnt="0"/>
      <dgm:spPr/>
    </dgm:pt>
    <dgm:pt modelId="{2B716ED1-0D75-4850-AFAE-C84FEC31762F}" type="pres">
      <dgm:prSet presAssocID="{DDBE017D-792D-4C93-9158-47E51A11F679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17FB99EE-2B3A-4D19-8220-EC97AB0C305B}" type="pres">
      <dgm:prSet presAssocID="{DDBE017D-792D-4C93-9158-47E51A11F67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F3726E3-19A5-4F19-8C97-8FA854196F84}" type="pres">
      <dgm:prSet presAssocID="{64AE666F-A3DC-46DA-B01F-B136BD7BB8E0}" presName="root2" presStyleCnt="0"/>
      <dgm:spPr/>
    </dgm:pt>
    <dgm:pt modelId="{57138884-B201-4B2D-A987-83E69E441EA9}" type="pres">
      <dgm:prSet presAssocID="{64AE666F-A3DC-46DA-B01F-B136BD7BB8E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CF2C7D-CC42-4A72-827B-F6C432AF457D}" type="pres">
      <dgm:prSet presAssocID="{64AE666F-A3DC-46DA-B01F-B136BD7BB8E0}" presName="level3hierChild" presStyleCnt="0"/>
      <dgm:spPr/>
    </dgm:pt>
    <dgm:pt modelId="{BAE72A20-E3D5-415C-AC69-2B2A8E7AD5BA}" type="pres">
      <dgm:prSet presAssocID="{C401A038-88C3-423D-9063-1CE3D66BBEC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9BEF705-F0F5-4B3A-886D-117BBE124437}" type="pres">
      <dgm:prSet presAssocID="{C401A038-88C3-423D-9063-1CE3D66BBEC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4EBCAAF-D935-49F7-AAC1-54D6680E06BC}" type="pres">
      <dgm:prSet presAssocID="{5B82B9DB-5A0C-4E5E-96A7-64A42D258D14}" presName="root2" presStyleCnt="0"/>
      <dgm:spPr/>
    </dgm:pt>
    <dgm:pt modelId="{5453ECC7-3E1A-4D48-AE00-51F04658A40B}" type="pres">
      <dgm:prSet presAssocID="{5B82B9DB-5A0C-4E5E-96A7-64A42D258D1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D93D8-B90B-4E4C-BB5F-4250513596F1}" type="pres">
      <dgm:prSet presAssocID="{5B82B9DB-5A0C-4E5E-96A7-64A42D258D14}" presName="level3hierChild" presStyleCnt="0"/>
      <dgm:spPr/>
    </dgm:pt>
    <dgm:pt modelId="{9D07E4A2-6CAB-4F08-8C77-B3DB9510384B}" type="pres">
      <dgm:prSet presAssocID="{24A6AA17-55C9-456B-84D2-2D42C720154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22592332-E27A-4CD7-8307-A3AC4F6711D4}" type="pres">
      <dgm:prSet presAssocID="{24A6AA17-55C9-456B-84D2-2D42C720154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52A161E-FB12-44C8-B771-D58C4C502391}" type="pres">
      <dgm:prSet presAssocID="{989F9900-CEC2-4F85-A38C-A054A7C9CAD8}" presName="root2" presStyleCnt="0"/>
      <dgm:spPr/>
    </dgm:pt>
    <dgm:pt modelId="{257BC441-457C-4E6F-B4ED-FAA706336A3A}" type="pres">
      <dgm:prSet presAssocID="{989F9900-CEC2-4F85-A38C-A054A7C9CAD8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57543-B0EA-4F83-9DCC-A2E8DD1A53F9}" type="pres">
      <dgm:prSet presAssocID="{989F9900-CEC2-4F85-A38C-A054A7C9CAD8}" presName="level3hierChild" presStyleCnt="0"/>
      <dgm:spPr/>
    </dgm:pt>
    <dgm:pt modelId="{2D4C225D-0448-4FA9-A156-05EFBA2794B6}" type="pres">
      <dgm:prSet presAssocID="{0CCB2225-40DC-4B8E-8708-52BF5B64872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9F15850-84B0-4AFE-8FB8-7F680D6F52A6}" type="pres">
      <dgm:prSet presAssocID="{0CCB2225-40DC-4B8E-8708-52BF5B64872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81DD364-9EB6-43E7-96A7-26FC337A6EF8}" type="pres">
      <dgm:prSet presAssocID="{C90F5199-11CD-4239-96A5-66F979E7DB52}" presName="root2" presStyleCnt="0"/>
      <dgm:spPr/>
    </dgm:pt>
    <dgm:pt modelId="{40E3C165-228F-44E2-BDF2-40451F838309}" type="pres">
      <dgm:prSet presAssocID="{C90F5199-11CD-4239-96A5-66F979E7DB5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B0B12-3E15-4FF4-ABF4-B8DA9EF37AC8}" type="pres">
      <dgm:prSet presAssocID="{C90F5199-11CD-4239-96A5-66F979E7DB52}" presName="level3hierChild" presStyleCnt="0"/>
      <dgm:spPr/>
    </dgm:pt>
  </dgm:ptLst>
  <dgm:cxnLst>
    <dgm:cxn modelId="{A62ADF12-A3BF-464D-9046-4D9C34C14E45}" type="presOf" srcId="{C90F5199-11CD-4239-96A5-66F979E7DB52}" destId="{40E3C165-228F-44E2-BDF2-40451F838309}" srcOrd="0" destOrd="0" presId="urn:microsoft.com/office/officeart/2008/layout/HorizontalMultiLevelHierarchy"/>
    <dgm:cxn modelId="{20FAA163-99E6-4C84-BB9E-BC55E9B88CAC}" type="presOf" srcId="{5B82B9DB-5A0C-4E5E-96A7-64A42D258D14}" destId="{5453ECC7-3E1A-4D48-AE00-51F04658A40B}" srcOrd="0" destOrd="0" presId="urn:microsoft.com/office/officeart/2008/layout/HorizontalMultiLevelHierarchy"/>
    <dgm:cxn modelId="{B32991BB-0210-477C-ADAE-AEBBDDFF826E}" type="presOf" srcId="{0CCB2225-40DC-4B8E-8708-52BF5B648725}" destId="{49F15850-84B0-4AFE-8FB8-7F680D6F52A6}" srcOrd="1" destOrd="0" presId="urn:microsoft.com/office/officeart/2008/layout/HorizontalMultiLevelHierarchy"/>
    <dgm:cxn modelId="{423B38F5-3B69-438C-B3D4-01584AF2B3AF}" type="presOf" srcId="{C401A038-88C3-423D-9063-1CE3D66BBECD}" destId="{59BEF705-F0F5-4B3A-886D-117BBE124437}" srcOrd="1" destOrd="0" presId="urn:microsoft.com/office/officeart/2008/layout/HorizontalMultiLevelHierarchy"/>
    <dgm:cxn modelId="{BBE784A1-2DD2-436B-82A1-66A19C84221F}" srcId="{6BD11E57-1149-43CB-9692-9F1A1E22C809}" destId="{5B82B9DB-5A0C-4E5E-96A7-64A42D258D14}" srcOrd="1" destOrd="0" parTransId="{C401A038-88C3-423D-9063-1CE3D66BBECD}" sibTransId="{1783E1E9-9FEE-4D84-95F4-9876A43729D9}"/>
    <dgm:cxn modelId="{6384A588-9F48-4DED-8AA8-CAA80BE97760}" type="presOf" srcId="{DDBE017D-792D-4C93-9158-47E51A11F679}" destId="{17FB99EE-2B3A-4D19-8220-EC97AB0C305B}" srcOrd="1" destOrd="0" presId="urn:microsoft.com/office/officeart/2008/layout/HorizontalMultiLevelHierarchy"/>
    <dgm:cxn modelId="{A02BE981-574D-4D6F-ABF8-B00000C8CFCA}" type="presOf" srcId="{C401A038-88C3-423D-9063-1CE3D66BBECD}" destId="{BAE72A20-E3D5-415C-AC69-2B2A8E7AD5BA}" srcOrd="0" destOrd="0" presId="urn:microsoft.com/office/officeart/2008/layout/HorizontalMultiLevelHierarchy"/>
    <dgm:cxn modelId="{D9AC5A8A-0F69-4960-8F88-EB1374BC1CE2}" srcId="{6BD11E57-1149-43CB-9692-9F1A1E22C809}" destId="{989F9900-CEC2-4F85-A38C-A054A7C9CAD8}" srcOrd="2" destOrd="0" parTransId="{24A6AA17-55C9-456B-84D2-2D42C7201541}" sibTransId="{BE791284-F43D-4E36-97A0-22E391326CA0}"/>
    <dgm:cxn modelId="{92003A98-0185-4DC1-9008-6A424A1E477F}" type="presOf" srcId="{6BD11E57-1149-43CB-9692-9F1A1E22C809}" destId="{0A334FC9-251B-4887-AB1C-A6E7D11B5F0A}" srcOrd="0" destOrd="0" presId="urn:microsoft.com/office/officeart/2008/layout/HorizontalMultiLevelHierarchy"/>
    <dgm:cxn modelId="{A0EA87DB-9A23-4CD9-A37C-899D75F3C540}" type="presOf" srcId="{989F9900-CEC2-4F85-A38C-A054A7C9CAD8}" destId="{257BC441-457C-4E6F-B4ED-FAA706336A3A}" srcOrd="0" destOrd="0" presId="urn:microsoft.com/office/officeart/2008/layout/HorizontalMultiLevelHierarchy"/>
    <dgm:cxn modelId="{BAE2D996-EBA2-43A4-996A-19C736801F94}" type="presOf" srcId="{64AE666F-A3DC-46DA-B01F-B136BD7BB8E0}" destId="{57138884-B201-4B2D-A987-83E69E441EA9}" srcOrd="0" destOrd="0" presId="urn:microsoft.com/office/officeart/2008/layout/HorizontalMultiLevelHierarchy"/>
    <dgm:cxn modelId="{28257F75-9548-439D-8AC6-CF48CFAE2385}" srcId="{6BD11E57-1149-43CB-9692-9F1A1E22C809}" destId="{64AE666F-A3DC-46DA-B01F-B136BD7BB8E0}" srcOrd="0" destOrd="0" parTransId="{DDBE017D-792D-4C93-9158-47E51A11F679}" sibTransId="{1E44CFEA-51F1-49D5-9312-9D05F63C1E56}"/>
    <dgm:cxn modelId="{CC304FAC-329D-4DD9-8B6E-D40E5848136C}" type="presOf" srcId="{24A6AA17-55C9-456B-84D2-2D42C7201541}" destId="{9D07E4A2-6CAB-4F08-8C77-B3DB9510384B}" srcOrd="0" destOrd="0" presId="urn:microsoft.com/office/officeart/2008/layout/HorizontalMultiLevelHierarchy"/>
    <dgm:cxn modelId="{AF229F1C-DC97-41C5-9A55-FFC1C4A133DC}" srcId="{6BD11E57-1149-43CB-9692-9F1A1E22C809}" destId="{C90F5199-11CD-4239-96A5-66F979E7DB52}" srcOrd="3" destOrd="0" parTransId="{0CCB2225-40DC-4B8E-8708-52BF5B648725}" sibTransId="{F4BBBC35-27DC-4B9C-9E9C-83A1016007F1}"/>
    <dgm:cxn modelId="{DA195788-DA73-4458-853F-10DC9B34D642}" type="presOf" srcId="{01733282-5CD1-442C-9B36-826D6BB2559E}" destId="{DF97398C-F0E6-48FC-91E1-495E136314B0}" srcOrd="0" destOrd="0" presId="urn:microsoft.com/office/officeart/2008/layout/HorizontalMultiLevelHierarchy"/>
    <dgm:cxn modelId="{C77D8BA2-9C77-4983-AB36-CE1F945C3473}" type="presOf" srcId="{DDBE017D-792D-4C93-9158-47E51A11F679}" destId="{2B716ED1-0D75-4850-AFAE-C84FEC31762F}" srcOrd="0" destOrd="0" presId="urn:microsoft.com/office/officeart/2008/layout/HorizontalMultiLevelHierarchy"/>
    <dgm:cxn modelId="{343BDB0D-EBA2-4E8B-AF24-93A43F2AA591}" type="presOf" srcId="{0CCB2225-40DC-4B8E-8708-52BF5B648725}" destId="{2D4C225D-0448-4FA9-A156-05EFBA2794B6}" srcOrd="0" destOrd="0" presId="urn:microsoft.com/office/officeart/2008/layout/HorizontalMultiLevelHierarchy"/>
    <dgm:cxn modelId="{C8DF59C5-1434-4103-B982-D0D7106D0F9A}" type="presOf" srcId="{24A6AA17-55C9-456B-84D2-2D42C7201541}" destId="{22592332-E27A-4CD7-8307-A3AC4F6711D4}" srcOrd="1" destOrd="0" presId="urn:microsoft.com/office/officeart/2008/layout/HorizontalMultiLevelHierarchy"/>
    <dgm:cxn modelId="{C325062F-F344-4BD4-BFE0-BCAF99FC4503}" srcId="{01733282-5CD1-442C-9B36-826D6BB2559E}" destId="{6BD11E57-1149-43CB-9692-9F1A1E22C809}" srcOrd="0" destOrd="0" parTransId="{DCC2FE8E-982E-42FC-92FB-9F5A251D28A9}" sibTransId="{A99C91BF-D610-4190-BB9E-3E78B011AED1}"/>
    <dgm:cxn modelId="{0CC2B0EB-3A9A-4BF1-B4EE-AC80F7D85E50}" type="presParOf" srcId="{DF97398C-F0E6-48FC-91E1-495E136314B0}" destId="{8E26A7CE-46D8-40B9-A206-5AC31A37C1D2}" srcOrd="0" destOrd="0" presId="urn:microsoft.com/office/officeart/2008/layout/HorizontalMultiLevelHierarchy"/>
    <dgm:cxn modelId="{14E32095-5C4A-4A04-84F6-FFDC839B22E6}" type="presParOf" srcId="{8E26A7CE-46D8-40B9-A206-5AC31A37C1D2}" destId="{0A334FC9-251B-4887-AB1C-A6E7D11B5F0A}" srcOrd="0" destOrd="0" presId="urn:microsoft.com/office/officeart/2008/layout/HorizontalMultiLevelHierarchy"/>
    <dgm:cxn modelId="{8359324F-22B2-4ED6-B7BE-D8B69A125A98}" type="presParOf" srcId="{8E26A7CE-46D8-40B9-A206-5AC31A37C1D2}" destId="{8BB2D40E-9DE9-4AA7-BE1D-375D6F954945}" srcOrd="1" destOrd="0" presId="urn:microsoft.com/office/officeart/2008/layout/HorizontalMultiLevelHierarchy"/>
    <dgm:cxn modelId="{29A0B1AA-EDC8-4FA5-B676-4153E0A28840}" type="presParOf" srcId="{8BB2D40E-9DE9-4AA7-BE1D-375D6F954945}" destId="{2B716ED1-0D75-4850-AFAE-C84FEC31762F}" srcOrd="0" destOrd="0" presId="urn:microsoft.com/office/officeart/2008/layout/HorizontalMultiLevelHierarchy"/>
    <dgm:cxn modelId="{FADE74B9-83B4-422E-870D-60A19F732B92}" type="presParOf" srcId="{2B716ED1-0D75-4850-AFAE-C84FEC31762F}" destId="{17FB99EE-2B3A-4D19-8220-EC97AB0C305B}" srcOrd="0" destOrd="0" presId="urn:microsoft.com/office/officeart/2008/layout/HorizontalMultiLevelHierarchy"/>
    <dgm:cxn modelId="{0648DDC5-EC95-4459-8E12-24DA10A8FC57}" type="presParOf" srcId="{8BB2D40E-9DE9-4AA7-BE1D-375D6F954945}" destId="{BF3726E3-19A5-4F19-8C97-8FA854196F84}" srcOrd="1" destOrd="0" presId="urn:microsoft.com/office/officeart/2008/layout/HorizontalMultiLevelHierarchy"/>
    <dgm:cxn modelId="{C11F4222-DFEB-4398-B97E-6073BD8F494C}" type="presParOf" srcId="{BF3726E3-19A5-4F19-8C97-8FA854196F84}" destId="{57138884-B201-4B2D-A987-83E69E441EA9}" srcOrd="0" destOrd="0" presId="urn:microsoft.com/office/officeart/2008/layout/HorizontalMultiLevelHierarchy"/>
    <dgm:cxn modelId="{5D73AB4D-6007-40CA-9F41-78F9FA244C2A}" type="presParOf" srcId="{BF3726E3-19A5-4F19-8C97-8FA854196F84}" destId="{11CF2C7D-CC42-4A72-827B-F6C432AF457D}" srcOrd="1" destOrd="0" presId="urn:microsoft.com/office/officeart/2008/layout/HorizontalMultiLevelHierarchy"/>
    <dgm:cxn modelId="{6D13DFE3-1EFD-4B94-A6B0-275EBE5D4951}" type="presParOf" srcId="{8BB2D40E-9DE9-4AA7-BE1D-375D6F954945}" destId="{BAE72A20-E3D5-415C-AC69-2B2A8E7AD5BA}" srcOrd="2" destOrd="0" presId="urn:microsoft.com/office/officeart/2008/layout/HorizontalMultiLevelHierarchy"/>
    <dgm:cxn modelId="{5B5CDA61-00BD-4D9D-8907-6BE757D4D9BC}" type="presParOf" srcId="{BAE72A20-E3D5-415C-AC69-2B2A8E7AD5BA}" destId="{59BEF705-F0F5-4B3A-886D-117BBE124437}" srcOrd="0" destOrd="0" presId="urn:microsoft.com/office/officeart/2008/layout/HorizontalMultiLevelHierarchy"/>
    <dgm:cxn modelId="{2B7728B1-D315-4AE8-8425-12BA597D37A7}" type="presParOf" srcId="{8BB2D40E-9DE9-4AA7-BE1D-375D6F954945}" destId="{84EBCAAF-D935-49F7-AAC1-54D6680E06BC}" srcOrd="3" destOrd="0" presId="urn:microsoft.com/office/officeart/2008/layout/HorizontalMultiLevelHierarchy"/>
    <dgm:cxn modelId="{32EBF5C7-BB91-43AD-B24F-5FDF1C0F965B}" type="presParOf" srcId="{84EBCAAF-D935-49F7-AAC1-54D6680E06BC}" destId="{5453ECC7-3E1A-4D48-AE00-51F04658A40B}" srcOrd="0" destOrd="0" presId="urn:microsoft.com/office/officeart/2008/layout/HorizontalMultiLevelHierarchy"/>
    <dgm:cxn modelId="{74CED3B2-138F-4F5E-A09E-0B68A3534C9E}" type="presParOf" srcId="{84EBCAAF-D935-49F7-AAC1-54D6680E06BC}" destId="{3BDD93D8-B90B-4E4C-BB5F-4250513596F1}" srcOrd="1" destOrd="0" presId="urn:microsoft.com/office/officeart/2008/layout/HorizontalMultiLevelHierarchy"/>
    <dgm:cxn modelId="{F01ACBBF-B5A7-4092-ABD4-648D36CBD6B9}" type="presParOf" srcId="{8BB2D40E-9DE9-4AA7-BE1D-375D6F954945}" destId="{9D07E4A2-6CAB-4F08-8C77-B3DB9510384B}" srcOrd="4" destOrd="0" presId="urn:microsoft.com/office/officeart/2008/layout/HorizontalMultiLevelHierarchy"/>
    <dgm:cxn modelId="{02973D51-C75E-49B0-94E8-22E68B0E9A3C}" type="presParOf" srcId="{9D07E4A2-6CAB-4F08-8C77-B3DB9510384B}" destId="{22592332-E27A-4CD7-8307-A3AC4F6711D4}" srcOrd="0" destOrd="0" presId="urn:microsoft.com/office/officeart/2008/layout/HorizontalMultiLevelHierarchy"/>
    <dgm:cxn modelId="{409C600F-CCEA-40C7-98BA-302F0A33BF3D}" type="presParOf" srcId="{8BB2D40E-9DE9-4AA7-BE1D-375D6F954945}" destId="{C52A161E-FB12-44C8-B771-D58C4C502391}" srcOrd="5" destOrd="0" presId="urn:microsoft.com/office/officeart/2008/layout/HorizontalMultiLevelHierarchy"/>
    <dgm:cxn modelId="{6C74B808-92AF-4E1B-BA95-E16B77BD7DEF}" type="presParOf" srcId="{C52A161E-FB12-44C8-B771-D58C4C502391}" destId="{257BC441-457C-4E6F-B4ED-FAA706336A3A}" srcOrd="0" destOrd="0" presId="urn:microsoft.com/office/officeart/2008/layout/HorizontalMultiLevelHierarchy"/>
    <dgm:cxn modelId="{C73FA6A8-2A2E-4824-AA44-A544F39737F4}" type="presParOf" srcId="{C52A161E-FB12-44C8-B771-D58C4C502391}" destId="{00157543-B0EA-4F83-9DCC-A2E8DD1A53F9}" srcOrd="1" destOrd="0" presId="urn:microsoft.com/office/officeart/2008/layout/HorizontalMultiLevelHierarchy"/>
    <dgm:cxn modelId="{CD148C46-BCE7-4C66-BBDA-61A3BB6631D1}" type="presParOf" srcId="{8BB2D40E-9DE9-4AA7-BE1D-375D6F954945}" destId="{2D4C225D-0448-4FA9-A156-05EFBA2794B6}" srcOrd="6" destOrd="0" presId="urn:microsoft.com/office/officeart/2008/layout/HorizontalMultiLevelHierarchy"/>
    <dgm:cxn modelId="{8068AEF7-F1C7-416B-82D5-9AD86C980D19}" type="presParOf" srcId="{2D4C225D-0448-4FA9-A156-05EFBA2794B6}" destId="{49F15850-84B0-4AFE-8FB8-7F680D6F52A6}" srcOrd="0" destOrd="0" presId="urn:microsoft.com/office/officeart/2008/layout/HorizontalMultiLevelHierarchy"/>
    <dgm:cxn modelId="{2F62ED57-F23B-454E-831E-9BAC62270A8B}" type="presParOf" srcId="{8BB2D40E-9DE9-4AA7-BE1D-375D6F954945}" destId="{D81DD364-9EB6-43E7-96A7-26FC337A6EF8}" srcOrd="7" destOrd="0" presId="urn:microsoft.com/office/officeart/2008/layout/HorizontalMultiLevelHierarchy"/>
    <dgm:cxn modelId="{207FC3FF-C9AA-4465-883C-1FC0232B40EA}" type="presParOf" srcId="{D81DD364-9EB6-43E7-96A7-26FC337A6EF8}" destId="{40E3C165-228F-44E2-BDF2-40451F838309}" srcOrd="0" destOrd="0" presId="urn:microsoft.com/office/officeart/2008/layout/HorizontalMultiLevelHierarchy"/>
    <dgm:cxn modelId="{283ACDA7-CB43-4D86-A6DC-BAFC90F25A61}" type="presParOf" srcId="{D81DD364-9EB6-43E7-96A7-26FC337A6EF8}" destId="{AA3B0B12-3E15-4FF4-ABF4-B8DA9EF37A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733282-5CD1-442C-9B36-826D6BB255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D11E57-1149-43CB-9692-9F1A1E22C809}">
      <dgm:prSet phldrT="[Текст]"/>
      <dgm:spPr/>
      <dgm:t>
        <a:bodyPr/>
        <a:lstStyle/>
        <a:p>
          <a:r>
            <a:rPr lang="ru-RU" dirty="0" err="1" smtClean="0"/>
            <a:t>МУльтфильм</a:t>
          </a:r>
          <a:endParaRPr lang="ru-RU" dirty="0"/>
        </a:p>
      </dgm:t>
    </dgm:pt>
    <dgm:pt modelId="{DCC2FE8E-982E-42FC-92FB-9F5A251D28A9}" type="parTrans" cxnId="{C325062F-F344-4BD4-BFE0-BCAF99FC4503}">
      <dgm:prSet/>
      <dgm:spPr/>
      <dgm:t>
        <a:bodyPr/>
        <a:lstStyle/>
        <a:p>
          <a:endParaRPr lang="ru-RU"/>
        </a:p>
      </dgm:t>
    </dgm:pt>
    <dgm:pt modelId="{A99C91BF-D610-4190-BB9E-3E78B011AED1}" type="sibTrans" cxnId="{C325062F-F344-4BD4-BFE0-BCAF99FC4503}">
      <dgm:prSet/>
      <dgm:spPr/>
      <dgm:t>
        <a:bodyPr/>
        <a:lstStyle/>
        <a:p>
          <a:endParaRPr lang="ru-RU"/>
        </a:p>
      </dgm:t>
    </dgm:pt>
    <dgm:pt modelId="{989F9900-CEC2-4F85-A38C-A054A7C9CAD8}">
      <dgm:prSet phldrT="[Текст]" custT="1"/>
      <dgm:spPr/>
      <dgm:t>
        <a:bodyPr/>
        <a:lstStyle/>
        <a:p>
          <a:r>
            <a:rPr lang="ru-RU" sz="1900" b="0" dirty="0" smtClean="0"/>
            <a:t>Просмотр</a:t>
          </a:r>
          <a:endParaRPr lang="ru-RU" sz="1900" b="0" dirty="0"/>
        </a:p>
      </dgm:t>
    </dgm:pt>
    <dgm:pt modelId="{24A6AA17-55C9-456B-84D2-2D42C7201541}" type="parTrans" cxnId="{D9AC5A8A-0F69-4960-8F88-EB1374BC1CE2}">
      <dgm:prSet/>
      <dgm:spPr/>
      <dgm:t>
        <a:bodyPr/>
        <a:lstStyle/>
        <a:p>
          <a:endParaRPr lang="ru-RU"/>
        </a:p>
      </dgm:t>
    </dgm:pt>
    <dgm:pt modelId="{BE791284-F43D-4E36-97A0-22E391326CA0}" type="sibTrans" cxnId="{D9AC5A8A-0F69-4960-8F88-EB1374BC1CE2}">
      <dgm:prSet/>
      <dgm:spPr/>
      <dgm:t>
        <a:bodyPr/>
        <a:lstStyle/>
        <a:p>
          <a:endParaRPr lang="ru-RU"/>
        </a:p>
      </dgm:t>
    </dgm:pt>
    <dgm:pt modelId="{C90F5199-11CD-4239-96A5-66F979E7DB52}">
      <dgm:prSet custT="1"/>
      <dgm:spPr/>
      <dgm:t>
        <a:bodyPr/>
        <a:lstStyle/>
        <a:p>
          <a:r>
            <a:rPr lang="ru-RU" sz="1900" b="0" dirty="0" smtClean="0"/>
            <a:t>Публикация</a:t>
          </a:r>
          <a:endParaRPr lang="ru-RU" sz="1900" b="0" dirty="0"/>
        </a:p>
      </dgm:t>
    </dgm:pt>
    <dgm:pt modelId="{0CCB2225-40DC-4B8E-8708-52BF5B648725}" type="parTrans" cxnId="{AF229F1C-DC97-41C5-9A55-FFC1C4A133DC}">
      <dgm:prSet/>
      <dgm:spPr/>
      <dgm:t>
        <a:bodyPr/>
        <a:lstStyle/>
        <a:p>
          <a:endParaRPr lang="ru-RU"/>
        </a:p>
      </dgm:t>
    </dgm:pt>
    <dgm:pt modelId="{F4BBBC35-27DC-4B9C-9E9C-83A1016007F1}" type="sibTrans" cxnId="{AF229F1C-DC97-41C5-9A55-FFC1C4A133DC}">
      <dgm:prSet/>
      <dgm:spPr/>
      <dgm:t>
        <a:bodyPr/>
        <a:lstStyle/>
        <a:p>
          <a:endParaRPr lang="ru-RU"/>
        </a:p>
      </dgm:t>
    </dgm:pt>
    <dgm:pt modelId="{DF97398C-F0E6-48FC-91E1-495E136314B0}" type="pres">
      <dgm:prSet presAssocID="{01733282-5CD1-442C-9B36-826D6BB255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26A7CE-46D8-40B9-A206-5AC31A37C1D2}" type="pres">
      <dgm:prSet presAssocID="{6BD11E57-1149-43CB-9692-9F1A1E22C809}" presName="root1" presStyleCnt="0"/>
      <dgm:spPr/>
    </dgm:pt>
    <dgm:pt modelId="{0A334FC9-251B-4887-AB1C-A6E7D11B5F0A}" type="pres">
      <dgm:prSet presAssocID="{6BD11E57-1149-43CB-9692-9F1A1E22C80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2D40E-9DE9-4AA7-BE1D-375D6F954945}" type="pres">
      <dgm:prSet presAssocID="{6BD11E57-1149-43CB-9692-9F1A1E22C809}" presName="level2hierChild" presStyleCnt="0"/>
      <dgm:spPr/>
    </dgm:pt>
    <dgm:pt modelId="{9D07E4A2-6CAB-4F08-8C77-B3DB9510384B}" type="pres">
      <dgm:prSet presAssocID="{24A6AA17-55C9-456B-84D2-2D42C720154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2592332-E27A-4CD7-8307-A3AC4F6711D4}" type="pres">
      <dgm:prSet presAssocID="{24A6AA17-55C9-456B-84D2-2D42C720154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C52A161E-FB12-44C8-B771-D58C4C502391}" type="pres">
      <dgm:prSet presAssocID="{989F9900-CEC2-4F85-A38C-A054A7C9CAD8}" presName="root2" presStyleCnt="0"/>
      <dgm:spPr/>
    </dgm:pt>
    <dgm:pt modelId="{257BC441-457C-4E6F-B4ED-FAA706336A3A}" type="pres">
      <dgm:prSet presAssocID="{989F9900-CEC2-4F85-A38C-A054A7C9CAD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57543-B0EA-4F83-9DCC-A2E8DD1A53F9}" type="pres">
      <dgm:prSet presAssocID="{989F9900-CEC2-4F85-A38C-A054A7C9CAD8}" presName="level3hierChild" presStyleCnt="0"/>
      <dgm:spPr/>
    </dgm:pt>
    <dgm:pt modelId="{2D4C225D-0448-4FA9-A156-05EFBA2794B6}" type="pres">
      <dgm:prSet presAssocID="{0CCB2225-40DC-4B8E-8708-52BF5B64872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9F15850-84B0-4AFE-8FB8-7F680D6F52A6}" type="pres">
      <dgm:prSet presAssocID="{0CCB2225-40DC-4B8E-8708-52BF5B64872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81DD364-9EB6-43E7-96A7-26FC337A6EF8}" type="pres">
      <dgm:prSet presAssocID="{C90F5199-11CD-4239-96A5-66F979E7DB52}" presName="root2" presStyleCnt="0"/>
      <dgm:spPr/>
    </dgm:pt>
    <dgm:pt modelId="{40E3C165-228F-44E2-BDF2-40451F838309}" type="pres">
      <dgm:prSet presAssocID="{C90F5199-11CD-4239-96A5-66F979E7DB5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B0B12-3E15-4FF4-ABF4-B8DA9EF37AC8}" type="pres">
      <dgm:prSet presAssocID="{C90F5199-11CD-4239-96A5-66F979E7DB52}" presName="level3hierChild" presStyleCnt="0"/>
      <dgm:spPr/>
    </dgm:pt>
  </dgm:ptLst>
  <dgm:cxnLst>
    <dgm:cxn modelId="{EEC0BFF5-7B00-4BBF-B427-8E35111C4902}" type="presOf" srcId="{6BD11E57-1149-43CB-9692-9F1A1E22C809}" destId="{0A334FC9-251B-4887-AB1C-A6E7D11B5F0A}" srcOrd="0" destOrd="0" presId="urn:microsoft.com/office/officeart/2008/layout/HorizontalMultiLevelHierarchy"/>
    <dgm:cxn modelId="{C325062F-F344-4BD4-BFE0-BCAF99FC4503}" srcId="{01733282-5CD1-442C-9B36-826D6BB2559E}" destId="{6BD11E57-1149-43CB-9692-9F1A1E22C809}" srcOrd="0" destOrd="0" parTransId="{DCC2FE8E-982E-42FC-92FB-9F5A251D28A9}" sibTransId="{A99C91BF-D610-4190-BB9E-3E78B011AED1}"/>
    <dgm:cxn modelId="{79EDB291-0336-4892-885B-58EFDCD72FCD}" type="presOf" srcId="{989F9900-CEC2-4F85-A38C-A054A7C9CAD8}" destId="{257BC441-457C-4E6F-B4ED-FAA706336A3A}" srcOrd="0" destOrd="0" presId="urn:microsoft.com/office/officeart/2008/layout/HorizontalMultiLevelHierarchy"/>
    <dgm:cxn modelId="{D9AC5A8A-0F69-4960-8F88-EB1374BC1CE2}" srcId="{6BD11E57-1149-43CB-9692-9F1A1E22C809}" destId="{989F9900-CEC2-4F85-A38C-A054A7C9CAD8}" srcOrd="0" destOrd="0" parTransId="{24A6AA17-55C9-456B-84D2-2D42C7201541}" sibTransId="{BE791284-F43D-4E36-97A0-22E391326CA0}"/>
    <dgm:cxn modelId="{AF229F1C-DC97-41C5-9A55-FFC1C4A133DC}" srcId="{6BD11E57-1149-43CB-9692-9F1A1E22C809}" destId="{C90F5199-11CD-4239-96A5-66F979E7DB52}" srcOrd="1" destOrd="0" parTransId="{0CCB2225-40DC-4B8E-8708-52BF5B648725}" sibTransId="{F4BBBC35-27DC-4B9C-9E9C-83A1016007F1}"/>
    <dgm:cxn modelId="{24460CF8-0B27-498F-B14B-8F67D0E5C4C5}" type="presOf" srcId="{C90F5199-11CD-4239-96A5-66F979E7DB52}" destId="{40E3C165-228F-44E2-BDF2-40451F838309}" srcOrd="0" destOrd="0" presId="urn:microsoft.com/office/officeart/2008/layout/HorizontalMultiLevelHierarchy"/>
    <dgm:cxn modelId="{6E621A3B-4E3A-4944-93F8-374F78B18EBC}" type="presOf" srcId="{0CCB2225-40DC-4B8E-8708-52BF5B648725}" destId="{2D4C225D-0448-4FA9-A156-05EFBA2794B6}" srcOrd="0" destOrd="0" presId="urn:microsoft.com/office/officeart/2008/layout/HorizontalMultiLevelHierarchy"/>
    <dgm:cxn modelId="{8486CD7B-2268-47A6-A756-87C1DA728AF9}" type="presOf" srcId="{01733282-5CD1-442C-9B36-826D6BB2559E}" destId="{DF97398C-F0E6-48FC-91E1-495E136314B0}" srcOrd="0" destOrd="0" presId="urn:microsoft.com/office/officeart/2008/layout/HorizontalMultiLevelHierarchy"/>
    <dgm:cxn modelId="{F54EB5AC-9072-4656-81FB-54FCF316E689}" type="presOf" srcId="{24A6AA17-55C9-456B-84D2-2D42C7201541}" destId="{22592332-E27A-4CD7-8307-A3AC4F6711D4}" srcOrd="1" destOrd="0" presId="urn:microsoft.com/office/officeart/2008/layout/HorizontalMultiLevelHierarchy"/>
    <dgm:cxn modelId="{0B3BC1FE-6C33-44B0-B575-48592E7DBCF0}" type="presOf" srcId="{0CCB2225-40DC-4B8E-8708-52BF5B648725}" destId="{49F15850-84B0-4AFE-8FB8-7F680D6F52A6}" srcOrd="1" destOrd="0" presId="urn:microsoft.com/office/officeart/2008/layout/HorizontalMultiLevelHierarchy"/>
    <dgm:cxn modelId="{F1389204-6C98-4B21-B3AE-A77690F97078}" type="presOf" srcId="{24A6AA17-55C9-456B-84D2-2D42C7201541}" destId="{9D07E4A2-6CAB-4F08-8C77-B3DB9510384B}" srcOrd="0" destOrd="0" presId="urn:microsoft.com/office/officeart/2008/layout/HorizontalMultiLevelHierarchy"/>
    <dgm:cxn modelId="{7ECFAD44-FDB5-44F2-9157-EA92F30722BF}" type="presParOf" srcId="{DF97398C-F0E6-48FC-91E1-495E136314B0}" destId="{8E26A7CE-46D8-40B9-A206-5AC31A37C1D2}" srcOrd="0" destOrd="0" presId="urn:microsoft.com/office/officeart/2008/layout/HorizontalMultiLevelHierarchy"/>
    <dgm:cxn modelId="{280A44EA-16A3-43F6-BBE2-6863BA701C4C}" type="presParOf" srcId="{8E26A7CE-46D8-40B9-A206-5AC31A37C1D2}" destId="{0A334FC9-251B-4887-AB1C-A6E7D11B5F0A}" srcOrd="0" destOrd="0" presId="urn:microsoft.com/office/officeart/2008/layout/HorizontalMultiLevelHierarchy"/>
    <dgm:cxn modelId="{C60E106C-A702-45E6-9D1A-A9F10527BAC8}" type="presParOf" srcId="{8E26A7CE-46D8-40B9-A206-5AC31A37C1D2}" destId="{8BB2D40E-9DE9-4AA7-BE1D-375D6F954945}" srcOrd="1" destOrd="0" presId="urn:microsoft.com/office/officeart/2008/layout/HorizontalMultiLevelHierarchy"/>
    <dgm:cxn modelId="{8618576B-A3F4-4780-B787-4E70C2044629}" type="presParOf" srcId="{8BB2D40E-9DE9-4AA7-BE1D-375D6F954945}" destId="{9D07E4A2-6CAB-4F08-8C77-B3DB9510384B}" srcOrd="0" destOrd="0" presId="urn:microsoft.com/office/officeart/2008/layout/HorizontalMultiLevelHierarchy"/>
    <dgm:cxn modelId="{9064A156-A476-4088-984B-D38F1E18F703}" type="presParOf" srcId="{9D07E4A2-6CAB-4F08-8C77-B3DB9510384B}" destId="{22592332-E27A-4CD7-8307-A3AC4F6711D4}" srcOrd="0" destOrd="0" presId="urn:microsoft.com/office/officeart/2008/layout/HorizontalMultiLevelHierarchy"/>
    <dgm:cxn modelId="{2E58CE3C-7AD8-4A09-83A0-6DEB7D9062C4}" type="presParOf" srcId="{8BB2D40E-9DE9-4AA7-BE1D-375D6F954945}" destId="{C52A161E-FB12-44C8-B771-D58C4C502391}" srcOrd="1" destOrd="0" presId="urn:microsoft.com/office/officeart/2008/layout/HorizontalMultiLevelHierarchy"/>
    <dgm:cxn modelId="{987706D0-1842-40AA-9EB2-9FEAA8090B06}" type="presParOf" srcId="{C52A161E-FB12-44C8-B771-D58C4C502391}" destId="{257BC441-457C-4E6F-B4ED-FAA706336A3A}" srcOrd="0" destOrd="0" presId="urn:microsoft.com/office/officeart/2008/layout/HorizontalMultiLevelHierarchy"/>
    <dgm:cxn modelId="{3FAF70C1-60EB-4839-ADB7-2ADC5D296DD7}" type="presParOf" srcId="{C52A161E-FB12-44C8-B771-D58C4C502391}" destId="{00157543-B0EA-4F83-9DCC-A2E8DD1A53F9}" srcOrd="1" destOrd="0" presId="urn:microsoft.com/office/officeart/2008/layout/HorizontalMultiLevelHierarchy"/>
    <dgm:cxn modelId="{090D8CB2-3648-4529-8391-A6773E60EBB7}" type="presParOf" srcId="{8BB2D40E-9DE9-4AA7-BE1D-375D6F954945}" destId="{2D4C225D-0448-4FA9-A156-05EFBA2794B6}" srcOrd="2" destOrd="0" presId="urn:microsoft.com/office/officeart/2008/layout/HorizontalMultiLevelHierarchy"/>
    <dgm:cxn modelId="{144CBB82-3AD7-4CDF-BBB9-2C6317BDB3E2}" type="presParOf" srcId="{2D4C225D-0448-4FA9-A156-05EFBA2794B6}" destId="{49F15850-84B0-4AFE-8FB8-7F680D6F52A6}" srcOrd="0" destOrd="0" presId="urn:microsoft.com/office/officeart/2008/layout/HorizontalMultiLevelHierarchy"/>
    <dgm:cxn modelId="{BE40ED27-CAEA-45B2-BE6D-30C7A4086AAB}" type="presParOf" srcId="{8BB2D40E-9DE9-4AA7-BE1D-375D6F954945}" destId="{D81DD364-9EB6-43E7-96A7-26FC337A6EF8}" srcOrd="3" destOrd="0" presId="urn:microsoft.com/office/officeart/2008/layout/HorizontalMultiLevelHierarchy"/>
    <dgm:cxn modelId="{723F3AAD-C467-4ED5-B848-7AFF84A07DEB}" type="presParOf" srcId="{D81DD364-9EB6-43E7-96A7-26FC337A6EF8}" destId="{40E3C165-228F-44E2-BDF2-40451F838309}" srcOrd="0" destOrd="0" presId="urn:microsoft.com/office/officeart/2008/layout/HorizontalMultiLevelHierarchy"/>
    <dgm:cxn modelId="{7E9B58AA-10E6-481F-984A-4AF73D94BF63}" type="presParOf" srcId="{D81DD364-9EB6-43E7-96A7-26FC337A6EF8}" destId="{AA3B0B12-3E15-4FF4-ABF4-B8DA9EF37A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99E8E-B8B3-42DF-9BD7-E19D5A1FDFA5}">
      <dsp:nvSpPr>
        <dsp:cNvPr id="0" name=""/>
        <dsp:cNvSpPr/>
      </dsp:nvSpPr>
      <dsp:spPr>
        <a:xfrm>
          <a:off x="5989318" y="1393399"/>
          <a:ext cx="4404384" cy="568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376"/>
              </a:lnTo>
              <a:lnTo>
                <a:pt x="4404384" y="355376"/>
              </a:lnTo>
              <a:lnTo>
                <a:pt x="4404384" y="568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62441-0D1A-4E77-BD20-B93FAA16A943}">
      <dsp:nvSpPr>
        <dsp:cNvPr id="0" name=""/>
        <dsp:cNvSpPr/>
      </dsp:nvSpPr>
      <dsp:spPr>
        <a:xfrm>
          <a:off x="5989318" y="1393399"/>
          <a:ext cx="2446045" cy="2275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259"/>
              </a:lnTo>
              <a:lnTo>
                <a:pt x="2446045" y="2062259"/>
              </a:lnTo>
              <a:lnTo>
                <a:pt x="2446045" y="2275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FF4BA-CF16-48A0-A74F-F43917465857}">
      <dsp:nvSpPr>
        <dsp:cNvPr id="0" name=""/>
        <dsp:cNvSpPr/>
      </dsp:nvSpPr>
      <dsp:spPr>
        <a:xfrm>
          <a:off x="5923278" y="1393399"/>
          <a:ext cx="91440" cy="3961964"/>
        </a:xfrm>
        <a:custGeom>
          <a:avLst/>
          <a:gdLst/>
          <a:ahLst/>
          <a:cxnLst/>
          <a:rect l="0" t="0" r="0" b="0"/>
          <a:pathLst>
            <a:path>
              <a:moveTo>
                <a:pt x="66039" y="0"/>
              </a:moveTo>
              <a:lnTo>
                <a:pt x="66039" y="3748823"/>
              </a:lnTo>
              <a:lnTo>
                <a:pt x="45720" y="3748823"/>
              </a:lnTo>
              <a:lnTo>
                <a:pt x="45720" y="39619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71367-0268-427F-B78C-63CC3440C019}">
      <dsp:nvSpPr>
        <dsp:cNvPr id="0" name=""/>
        <dsp:cNvSpPr/>
      </dsp:nvSpPr>
      <dsp:spPr>
        <a:xfrm>
          <a:off x="3472164" y="1393399"/>
          <a:ext cx="2517153" cy="2234762"/>
        </a:xfrm>
        <a:custGeom>
          <a:avLst/>
          <a:gdLst/>
          <a:ahLst/>
          <a:cxnLst/>
          <a:rect l="0" t="0" r="0" b="0"/>
          <a:pathLst>
            <a:path>
              <a:moveTo>
                <a:pt x="2517153" y="0"/>
              </a:moveTo>
              <a:lnTo>
                <a:pt x="2517153" y="2021621"/>
              </a:lnTo>
              <a:lnTo>
                <a:pt x="0" y="2021621"/>
              </a:lnTo>
              <a:lnTo>
                <a:pt x="0" y="2234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4A029-56D4-498D-82B3-38F8726B0AC3}">
      <dsp:nvSpPr>
        <dsp:cNvPr id="0" name=""/>
        <dsp:cNvSpPr/>
      </dsp:nvSpPr>
      <dsp:spPr>
        <a:xfrm>
          <a:off x="1158226" y="1393399"/>
          <a:ext cx="4831092" cy="558358"/>
        </a:xfrm>
        <a:custGeom>
          <a:avLst/>
          <a:gdLst/>
          <a:ahLst/>
          <a:cxnLst/>
          <a:rect l="0" t="0" r="0" b="0"/>
          <a:pathLst>
            <a:path>
              <a:moveTo>
                <a:pt x="4831092" y="0"/>
              </a:moveTo>
              <a:lnTo>
                <a:pt x="4831092" y="345217"/>
              </a:lnTo>
              <a:lnTo>
                <a:pt x="0" y="345217"/>
              </a:lnTo>
              <a:lnTo>
                <a:pt x="0" y="5583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E3108-B33D-40C0-BFE4-25930A21B3B4}">
      <dsp:nvSpPr>
        <dsp:cNvPr id="0" name=""/>
        <dsp:cNvSpPr/>
      </dsp:nvSpPr>
      <dsp:spPr>
        <a:xfrm>
          <a:off x="2285995" y="162561"/>
          <a:ext cx="7406646" cy="12308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Образовательные области</a:t>
          </a:r>
          <a:endParaRPr lang="ru-RU" sz="1700" kern="1200" dirty="0"/>
        </a:p>
      </dsp:txBody>
      <dsp:txXfrm>
        <a:off x="2285995" y="162561"/>
        <a:ext cx="7406646" cy="1230837"/>
      </dsp:txXfrm>
    </dsp:sp>
    <dsp:sp modelId="{94AE5737-62B2-415D-9DAB-475EA36DF31B}">
      <dsp:nvSpPr>
        <dsp:cNvPr id="0" name=""/>
        <dsp:cNvSpPr/>
      </dsp:nvSpPr>
      <dsp:spPr>
        <a:xfrm>
          <a:off x="143269" y="1951757"/>
          <a:ext cx="2029913" cy="1014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Развитие речи </a:t>
          </a:r>
          <a:endParaRPr lang="ru-RU" sz="1700" kern="1200" dirty="0"/>
        </a:p>
      </dsp:txBody>
      <dsp:txXfrm>
        <a:off x="143269" y="1951757"/>
        <a:ext cx="2029913" cy="1014956"/>
      </dsp:txXfrm>
    </dsp:sp>
    <dsp:sp modelId="{91E3334A-5FC7-4618-9816-0EDFA9CEC77D}">
      <dsp:nvSpPr>
        <dsp:cNvPr id="0" name=""/>
        <dsp:cNvSpPr/>
      </dsp:nvSpPr>
      <dsp:spPr>
        <a:xfrm>
          <a:off x="2457208" y="3628161"/>
          <a:ext cx="2029913" cy="1014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kern="1200" dirty="0" smtClean="0"/>
            <a:t>Социально – коммуникативное развитие </a:t>
          </a:r>
          <a:endParaRPr lang="ru-RU" sz="1700" kern="1200" dirty="0"/>
        </a:p>
      </dsp:txBody>
      <dsp:txXfrm>
        <a:off x="2457208" y="3628161"/>
        <a:ext cx="2029913" cy="1014956"/>
      </dsp:txXfrm>
    </dsp:sp>
    <dsp:sp modelId="{A7CB56A0-2D24-4F41-9BF9-65B3768B891B}">
      <dsp:nvSpPr>
        <dsp:cNvPr id="0" name=""/>
        <dsp:cNvSpPr/>
      </dsp:nvSpPr>
      <dsp:spPr>
        <a:xfrm>
          <a:off x="4954042" y="5355364"/>
          <a:ext cx="2029913" cy="1014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Познавательное развитие </a:t>
          </a:r>
          <a:endParaRPr lang="ru-RU" sz="1700" kern="1200" dirty="0"/>
        </a:p>
      </dsp:txBody>
      <dsp:txXfrm>
        <a:off x="4954042" y="5355364"/>
        <a:ext cx="2029913" cy="1014956"/>
      </dsp:txXfrm>
    </dsp:sp>
    <dsp:sp modelId="{5ABDBB06-5E4A-4FD3-9E83-4D950464AFA5}">
      <dsp:nvSpPr>
        <dsp:cNvPr id="0" name=""/>
        <dsp:cNvSpPr/>
      </dsp:nvSpPr>
      <dsp:spPr>
        <a:xfrm>
          <a:off x="7420407" y="3668800"/>
          <a:ext cx="2029913" cy="1014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Физическое развитие </a:t>
          </a:r>
          <a:endParaRPr lang="ru-RU" sz="1700" kern="1200" dirty="0"/>
        </a:p>
      </dsp:txBody>
      <dsp:txXfrm>
        <a:off x="7420407" y="3668800"/>
        <a:ext cx="2029913" cy="1014956"/>
      </dsp:txXfrm>
    </dsp:sp>
    <dsp:sp modelId="{D4A86146-A4B8-41A1-AE2C-0BCCD7DA4A47}">
      <dsp:nvSpPr>
        <dsp:cNvPr id="0" name=""/>
        <dsp:cNvSpPr/>
      </dsp:nvSpPr>
      <dsp:spPr>
        <a:xfrm>
          <a:off x="9378745" y="1961917"/>
          <a:ext cx="2029913" cy="10149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Художественно – эстетическое развитие</a:t>
          </a:r>
          <a:endParaRPr lang="ru-RU" sz="1700" kern="1200" dirty="0"/>
        </a:p>
      </dsp:txBody>
      <dsp:txXfrm>
        <a:off x="9378745" y="1961917"/>
        <a:ext cx="2029913" cy="1014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7E4A2-6CAB-4F08-8C77-B3DB9510384B}">
      <dsp:nvSpPr>
        <dsp:cNvPr id="0" name=""/>
        <dsp:cNvSpPr/>
      </dsp:nvSpPr>
      <dsp:spPr>
        <a:xfrm>
          <a:off x="1245784" y="2177756"/>
          <a:ext cx="542871" cy="1034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435" y="0"/>
              </a:lnTo>
              <a:lnTo>
                <a:pt x="271435" y="1034434"/>
              </a:lnTo>
              <a:lnTo>
                <a:pt x="542871" y="1034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88014" y="2665767"/>
        <a:ext cx="58411" cy="58411"/>
      </dsp:txXfrm>
    </dsp:sp>
    <dsp:sp modelId="{BAE72A20-E3D5-415C-AC69-2B2A8E7AD5BA}">
      <dsp:nvSpPr>
        <dsp:cNvPr id="0" name=""/>
        <dsp:cNvSpPr/>
      </dsp:nvSpPr>
      <dsp:spPr>
        <a:xfrm>
          <a:off x="1245784" y="2132036"/>
          <a:ext cx="5428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87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03648" y="2164184"/>
        <a:ext cx="27143" cy="27143"/>
      </dsp:txXfrm>
    </dsp:sp>
    <dsp:sp modelId="{2B716ED1-0D75-4850-AFAE-C84FEC31762F}">
      <dsp:nvSpPr>
        <dsp:cNvPr id="0" name=""/>
        <dsp:cNvSpPr/>
      </dsp:nvSpPr>
      <dsp:spPr>
        <a:xfrm>
          <a:off x="1245784" y="1143322"/>
          <a:ext cx="542871" cy="1034434"/>
        </a:xfrm>
        <a:custGeom>
          <a:avLst/>
          <a:gdLst/>
          <a:ahLst/>
          <a:cxnLst/>
          <a:rect l="0" t="0" r="0" b="0"/>
          <a:pathLst>
            <a:path>
              <a:moveTo>
                <a:pt x="0" y="1034434"/>
              </a:moveTo>
              <a:lnTo>
                <a:pt x="271435" y="1034434"/>
              </a:lnTo>
              <a:lnTo>
                <a:pt x="271435" y="0"/>
              </a:lnTo>
              <a:lnTo>
                <a:pt x="5428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88014" y="1631333"/>
        <a:ext cx="58411" cy="58411"/>
      </dsp:txXfrm>
    </dsp:sp>
    <dsp:sp modelId="{0A334FC9-251B-4887-AB1C-A6E7D11B5F0A}">
      <dsp:nvSpPr>
        <dsp:cNvPr id="0" name=""/>
        <dsp:cNvSpPr/>
      </dsp:nvSpPr>
      <dsp:spPr>
        <a:xfrm rot="16200000">
          <a:off x="-1345745" y="1763982"/>
          <a:ext cx="4355513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/>
            <a:t>МУльтфильм</a:t>
          </a:r>
          <a:endParaRPr lang="ru-RU" sz="5400" kern="1200" dirty="0"/>
        </a:p>
      </dsp:txBody>
      <dsp:txXfrm>
        <a:off x="-1345745" y="1763982"/>
        <a:ext cx="4355513" cy="827547"/>
      </dsp:txXfrm>
    </dsp:sp>
    <dsp:sp modelId="{57138884-B201-4B2D-A987-83E69E441EA9}">
      <dsp:nvSpPr>
        <dsp:cNvPr id="0" name=""/>
        <dsp:cNvSpPr/>
      </dsp:nvSpPr>
      <dsp:spPr>
        <a:xfrm>
          <a:off x="1788655" y="729548"/>
          <a:ext cx="2714355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сценария или чтение литературы</a:t>
          </a:r>
          <a:endParaRPr lang="ru-RU" sz="1900" kern="1200" dirty="0"/>
        </a:p>
      </dsp:txBody>
      <dsp:txXfrm>
        <a:off x="1788655" y="729548"/>
        <a:ext cx="2714355" cy="827547"/>
      </dsp:txXfrm>
    </dsp:sp>
    <dsp:sp modelId="{5453ECC7-3E1A-4D48-AE00-51F04658A40B}">
      <dsp:nvSpPr>
        <dsp:cNvPr id="0" name=""/>
        <dsp:cNvSpPr/>
      </dsp:nvSpPr>
      <dsp:spPr>
        <a:xfrm>
          <a:off x="1788655" y="1763982"/>
          <a:ext cx="2714355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Выбор</a:t>
          </a:r>
          <a:r>
            <a:rPr lang="ru-RU" sz="1900" kern="1200" baseline="0" dirty="0" smtClean="0"/>
            <a:t> техники съемки</a:t>
          </a:r>
          <a:endParaRPr lang="ru-RU" sz="1900" kern="1200" dirty="0"/>
        </a:p>
      </dsp:txBody>
      <dsp:txXfrm>
        <a:off x="1788655" y="1763982"/>
        <a:ext cx="2714355" cy="827547"/>
      </dsp:txXfrm>
    </dsp:sp>
    <dsp:sp modelId="{257BC441-457C-4E6F-B4ED-FAA706336A3A}">
      <dsp:nvSpPr>
        <dsp:cNvPr id="0" name=""/>
        <dsp:cNvSpPr/>
      </dsp:nvSpPr>
      <dsp:spPr>
        <a:xfrm>
          <a:off x="1788655" y="2798417"/>
          <a:ext cx="2714355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Создание декораций и персонажей (при необходимости)</a:t>
          </a:r>
          <a:endParaRPr lang="ru-RU" sz="1900" kern="1200" dirty="0"/>
        </a:p>
      </dsp:txBody>
      <dsp:txXfrm>
        <a:off x="1788655" y="2798417"/>
        <a:ext cx="2714355" cy="827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C225D-0448-4FA9-A156-05EFBA2794B6}">
      <dsp:nvSpPr>
        <dsp:cNvPr id="0" name=""/>
        <dsp:cNvSpPr/>
      </dsp:nvSpPr>
      <dsp:spPr>
        <a:xfrm>
          <a:off x="1245784" y="2177756"/>
          <a:ext cx="542871" cy="155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435" y="0"/>
              </a:lnTo>
              <a:lnTo>
                <a:pt x="271435" y="1551651"/>
              </a:lnTo>
              <a:lnTo>
                <a:pt x="542871" y="1551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6123" y="2912485"/>
        <a:ext cx="82193" cy="82193"/>
      </dsp:txXfrm>
    </dsp:sp>
    <dsp:sp modelId="{9D07E4A2-6CAB-4F08-8C77-B3DB9510384B}">
      <dsp:nvSpPr>
        <dsp:cNvPr id="0" name=""/>
        <dsp:cNvSpPr/>
      </dsp:nvSpPr>
      <dsp:spPr>
        <a:xfrm>
          <a:off x="1245784" y="2177756"/>
          <a:ext cx="542871" cy="517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435" y="0"/>
              </a:lnTo>
              <a:lnTo>
                <a:pt x="271435" y="517217"/>
              </a:lnTo>
              <a:lnTo>
                <a:pt x="542871" y="517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8475" y="2417619"/>
        <a:ext cx="37490" cy="37490"/>
      </dsp:txXfrm>
    </dsp:sp>
    <dsp:sp modelId="{BAE72A20-E3D5-415C-AC69-2B2A8E7AD5BA}">
      <dsp:nvSpPr>
        <dsp:cNvPr id="0" name=""/>
        <dsp:cNvSpPr/>
      </dsp:nvSpPr>
      <dsp:spPr>
        <a:xfrm>
          <a:off x="1245784" y="1660539"/>
          <a:ext cx="542871" cy="517217"/>
        </a:xfrm>
        <a:custGeom>
          <a:avLst/>
          <a:gdLst/>
          <a:ahLst/>
          <a:cxnLst/>
          <a:rect l="0" t="0" r="0" b="0"/>
          <a:pathLst>
            <a:path>
              <a:moveTo>
                <a:pt x="0" y="517217"/>
              </a:moveTo>
              <a:lnTo>
                <a:pt x="271435" y="517217"/>
              </a:lnTo>
              <a:lnTo>
                <a:pt x="271435" y="0"/>
              </a:lnTo>
              <a:lnTo>
                <a:pt x="5428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8475" y="1900402"/>
        <a:ext cx="37490" cy="37490"/>
      </dsp:txXfrm>
    </dsp:sp>
    <dsp:sp modelId="{2B716ED1-0D75-4850-AFAE-C84FEC31762F}">
      <dsp:nvSpPr>
        <dsp:cNvPr id="0" name=""/>
        <dsp:cNvSpPr/>
      </dsp:nvSpPr>
      <dsp:spPr>
        <a:xfrm>
          <a:off x="1245784" y="626104"/>
          <a:ext cx="542871" cy="1551651"/>
        </a:xfrm>
        <a:custGeom>
          <a:avLst/>
          <a:gdLst/>
          <a:ahLst/>
          <a:cxnLst/>
          <a:rect l="0" t="0" r="0" b="0"/>
          <a:pathLst>
            <a:path>
              <a:moveTo>
                <a:pt x="0" y="1551651"/>
              </a:moveTo>
              <a:lnTo>
                <a:pt x="271435" y="1551651"/>
              </a:lnTo>
              <a:lnTo>
                <a:pt x="271435" y="0"/>
              </a:lnTo>
              <a:lnTo>
                <a:pt x="5428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6123" y="1360833"/>
        <a:ext cx="82193" cy="82193"/>
      </dsp:txXfrm>
    </dsp:sp>
    <dsp:sp modelId="{0A334FC9-251B-4887-AB1C-A6E7D11B5F0A}">
      <dsp:nvSpPr>
        <dsp:cNvPr id="0" name=""/>
        <dsp:cNvSpPr/>
      </dsp:nvSpPr>
      <dsp:spPr>
        <a:xfrm rot="16200000">
          <a:off x="-1345745" y="1763982"/>
          <a:ext cx="4355513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/>
            <a:t>МУльтфильм</a:t>
          </a:r>
          <a:endParaRPr lang="ru-RU" sz="5400" kern="1200" dirty="0"/>
        </a:p>
      </dsp:txBody>
      <dsp:txXfrm>
        <a:off x="-1345745" y="1763982"/>
        <a:ext cx="4355513" cy="827547"/>
      </dsp:txXfrm>
    </dsp:sp>
    <dsp:sp modelId="{57138884-B201-4B2D-A987-83E69E441EA9}">
      <dsp:nvSpPr>
        <dsp:cNvPr id="0" name=""/>
        <dsp:cNvSpPr/>
      </dsp:nvSpPr>
      <dsp:spPr>
        <a:xfrm>
          <a:off x="1788655" y="212331"/>
          <a:ext cx="2714355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Раскадровка</a:t>
          </a:r>
          <a:r>
            <a:rPr lang="ru-RU" sz="1900" b="1" kern="1200" dirty="0" smtClean="0"/>
            <a:t> </a:t>
          </a:r>
          <a:r>
            <a:rPr lang="ru-RU" sz="1900" kern="1200" dirty="0" smtClean="0"/>
            <a:t>(визуализация кадров)</a:t>
          </a:r>
          <a:endParaRPr lang="ru-RU" sz="1900" kern="1200" dirty="0"/>
        </a:p>
      </dsp:txBody>
      <dsp:txXfrm>
        <a:off x="1788655" y="212331"/>
        <a:ext cx="2714355" cy="827547"/>
      </dsp:txXfrm>
    </dsp:sp>
    <dsp:sp modelId="{5453ECC7-3E1A-4D48-AE00-51F04658A40B}">
      <dsp:nvSpPr>
        <dsp:cNvPr id="0" name=""/>
        <dsp:cNvSpPr/>
      </dsp:nvSpPr>
      <dsp:spPr>
        <a:xfrm>
          <a:off x="1788655" y="1246765"/>
          <a:ext cx="2714355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Покадровая съемка </a:t>
          </a:r>
          <a:r>
            <a:rPr lang="ru-RU" sz="1900" kern="1200" dirty="0" smtClean="0"/>
            <a:t>(процесс создания мультфильма )</a:t>
          </a:r>
          <a:endParaRPr lang="ru-RU" sz="1900" kern="1200" dirty="0"/>
        </a:p>
      </dsp:txBody>
      <dsp:txXfrm>
        <a:off x="1788655" y="1246765"/>
        <a:ext cx="2714355" cy="827547"/>
      </dsp:txXfrm>
    </dsp:sp>
    <dsp:sp modelId="{257BC441-457C-4E6F-B4ED-FAA706336A3A}">
      <dsp:nvSpPr>
        <dsp:cNvPr id="0" name=""/>
        <dsp:cNvSpPr/>
      </dsp:nvSpPr>
      <dsp:spPr>
        <a:xfrm>
          <a:off x="1788655" y="2281199"/>
          <a:ext cx="2714355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Звукозапись</a:t>
          </a:r>
          <a:r>
            <a:rPr lang="ru-RU" sz="1900" kern="1200" dirty="0" smtClean="0"/>
            <a:t> (озвучка мультфильма: текст, музыка)</a:t>
          </a:r>
          <a:endParaRPr lang="ru-RU" sz="1900" kern="1200" dirty="0"/>
        </a:p>
      </dsp:txBody>
      <dsp:txXfrm>
        <a:off x="1788655" y="2281199"/>
        <a:ext cx="2714355" cy="827547"/>
      </dsp:txXfrm>
    </dsp:sp>
    <dsp:sp modelId="{40E3C165-228F-44E2-BDF2-40451F838309}">
      <dsp:nvSpPr>
        <dsp:cNvPr id="0" name=""/>
        <dsp:cNvSpPr/>
      </dsp:nvSpPr>
      <dsp:spPr>
        <a:xfrm>
          <a:off x="1788655" y="3315634"/>
          <a:ext cx="2714355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Монтирование </a:t>
          </a:r>
          <a:endParaRPr lang="ru-RU" sz="1900" b="1" kern="1200" dirty="0"/>
        </a:p>
      </dsp:txBody>
      <dsp:txXfrm>
        <a:off x="1788655" y="3315634"/>
        <a:ext cx="2714355" cy="827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C225D-0448-4FA9-A156-05EFBA2794B6}">
      <dsp:nvSpPr>
        <dsp:cNvPr id="0" name=""/>
        <dsp:cNvSpPr/>
      </dsp:nvSpPr>
      <dsp:spPr>
        <a:xfrm>
          <a:off x="1245784" y="2177756"/>
          <a:ext cx="542871" cy="517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435" y="0"/>
              </a:lnTo>
              <a:lnTo>
                <a:pt x="271435" y="517217"/>
              </a:lnTo>
              <a:lnTo>
                <a:pt x="542871" y="517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8475" y="2417619"/>
        <a:ext cx="37490" cy="37490"/>
      </dsp:txXfrm>
    </dsp:sp>
    <dsp:sp modelId="{9D07E4A2-6CAB-4F08-8C77-B3DB9510384B}">
      <dsp:nvSpPr>
        <dsp:cNvPr id="0" name=""/>
        <dsp:cNvSpPr/>
      </dsp:nvSpPr>
      <dsp:spPr>
        <a:xfrm>
          <a:off x="1245784" y="1660539"/>
          <a:ext cx="542871" cy="517217"/>
        </a:xfrm>
        <a:custGeom>
          <a:avLst/>
          <a:gdLst/>
          <a:ahLst/>
          <a:cxnLst/>
          <a:rect l="0" t="0" r="0" b="0"/>
          <a:pathLst>
            <a:path>
              <a:moveTo>
                <a:pt x="0" y="517217"/>
              </a:moveTo>
              <a:lnTo>
                <a:pt x="271435" y="517217"/>
              </a:lnTo>
              <a:lnTo>
                <a:pt x="271435" y="0"/>
              </a:lnTo>
              <a:lnTo>
                <a:pt x="54287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98475" y="1900402"/>
        <a:ext cx="37490" cy="37490"/>
      </dsp:txXfrm>
    </dsp:sp>
    <dsp:sp modelId="{0A334FC9-251B-4887-AB1C-A6E7D11B5F0A}">
      <dsp:nvSpPr>
        <dsp:cNvPr id="0" name=""/>
        <dsp:cNvSpPr/>
      </dsp:nvSpPr>
      <dsp:spPr>
        <a:xfrm rot="16200000">
          <a:off x="-1345745" y="1763982"/>
          <a:ext cx="4355513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/>
            <a:t>МУльтфильм</a:t>
          </a:r>
          <a:endParaRPr lang="ru-RU" sz="5400" kern="1200" dirty="0"/>
        </a:p>
      </dsp:txBody>
      <dsp:txXfrm>
        <a:off x="-1345745" y="1763982"/>
        <a:ext cx="4355513" cy="827547"/>
      </dsp:txXfrm>
    </dsp:sp>
    <dsp:sp modelId="{257BC441-457C-4E6F-B4ED-FAA706336A3A}">
      <dsp:nvSpPr>
        <dsp:cNvPr id="0" name=""/>
        <dsp:cNvSpPr/>
      </dsp:nvSpPr>
      <dsp:spPr>
        <a:xfrm>
          <a:off x="1788655" y="1246765"/>
          <a:ext cx="2714355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Просмотр</a:t>
          </a:r>
          <a:endParaRPr lang="ru-RU" sz="1900" b="0" kern="1200" dirty="0"/>
        </a:p>
      </dsp:txBody>
      <dsp:txXfrm>
        <a:off x="1788655" y="1246765"/>
        <a:ext cx="2714355" cy="827547"/>
      </dsp:txXfrm>
    </dsp:sp>
    <dsp:sp modelId="{40E3C165-228F-44E2-BDF2-40451F838309}">
      <dsp:nvSpPr>
        <dsp:cNvPr id="0" name=""/>
        <dsp:cNvSpPr/>
      </dsp:nvSpPr>
      <dsp:spPr>
        <a:xfrm>
          <a:off x="1788655" y="2281199"/>
          <a:ext cx="2714355" cy="827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Публикация</a:t>
          </a:r>
          <a:endParaRPr lang="ru-RU" sz="1900" b="0" kern="1200" dirty="0"/>
        </a:p>
      </dsp:txBody>
      <dsp:txXfrm>
        <a:off x="1788655" y="2281199"/>
        <a:ext cx="2714355" cy="827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1EF33-1D5F-443A-A219-82AB04B63118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7CDEB-96BC-4B1D-AF40-511AD7951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2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CDEB-96BC-4B1D-AF40-511AD79514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4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7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1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46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1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4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8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9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6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2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23F5C-C1D0-4BF4-A4FE-6F4A1BC1EEB0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4BE9-D702-4AF8-8A25-610576FCB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07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jpeg"/><Relationship Id="rId10" Type="http://schemas.microsoft.com/office/2007/relationships/diagramDrawing" Target="../diagrams/drawing2.xml"/><Relationship Id="rId4" Type="http://schemas.openxmlformats.org/officeDocument/2006/relationships/image" Target="../media/image4.jpe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6061" r="2324" b="7744"/>
          <a:stretch/>
        </p:blipFill>
        <p:spPr>
          <a:xfrm>
            <a:off x="0" y="0"/>
            <a:ext cx="12192000" cy="8230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6605" y="965597"/>
            <a:ext cx="107973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Мультипликация </a:t>
            </a:r>
          </a:p>
          <a:p>
            <a:pPr algn="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в детском саду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88312"/>
            <a:ext cx="9430327" cy="1533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Клейменова Валерия Юрьевна, </a:t>
            </a:r>
          </a:p>
          <a:p>
            <a:r>
              <a:rPr lang="ru-RU" sz="2400" dirty="0" smtClean="0"/>
              <a:t>воспитатель первой квалификационной категории </a:t>
            </a:r>
          </a:p>
          <a:p>
            <a:r>
              <a:rPr lang="ru-RU" sz="2400" dirty="0" smtClean="0"/>
              <a:t>МКДОУ д/с №389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85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5400000">
            <a:off x="-386080" y="701040"/>
            <a:ext cx="2042160" cy="64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3619335"/>
              </p:ext>
            </p:extLst>
          </p:nvPr>
        </p:nvGraphicFramePr>
        <p:xfrm>
          <a:off x="-231230" y="2291209"/>
          <a:ext cx="4921249" cy="435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8240" y="697913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Презентация</a:t>
            </a:r>
            <a:endParaRPr lang="ru-RU" sz="36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8240" y="1593293"/>
            <a:ext cx="445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этапе презентации проводится просмотр получившегося мультфильма детьми, их родителями и воспитанниками других групп с помощью сети </a:t>
            </a:r>
            <a:r>
              <a:rPr lang="en-US" dirty="0" smtClean="0"/>
              <a:t>YouTube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19" y="668755"/>
            <a:ext cx="4781610" cy="30494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10505" r="4142" b="7340"/>
          <a:stretch/>
        </p:blipFill>
        <p:spPr>
          <a:xfrm>
            <a:off x="7730836" y="3493211"/>
            <a:ext cx="4285673" cy="31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7236" y="249382"/>
            <a:ext cx="11212946" cy="951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Что такое мультипликация?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429" y="1687514"/>
            <a:ext cx="11846560" cy="44012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4000" dirty="0"/>
              <a:t>Мультипликация - это вид современного искусства, который обладает чрезвычайно высоким потенциалом речевого, познавательного, художественно-эстетического, нравственно-эмоционального воздействия на детей старшего дошкольного возраста, а также широкими образовательными возможностями.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41541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7236" y="249382"/>
            <a:ext cx="11212946" cy="951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У</a:t>
            </a:r>
            <a:r>
              <a:rPr lang="ru-RU" sz="3600" dirty="0" smtClean="0"/>
              <a:t>никальный </a:t>
            </a:r>
            <a:r>
              <a:rPr lang="ru-RU" sz="3600" dirty="0"/>
              <a:t>вид творчества, делает возможным:</a:t>
            </a:r>
            <a:endParaRPr lang="ru-RU" sz="36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429" y="1625961"/>
            <a:ext cx="11846560" cy="45243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ru-RU" sz="3600" dirty="0"/>
              <a:t>Сохранение детской непосредственной креативности и формирование на ее основе истинных творческих способностей и талантов;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ru-RU" sz="3600" dirty="0"/>
              <a:t>Приобретение интегративных компетенций через освоение различных видов творческой активности: художественного, литературного, технического творчества, IT технологий.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ru-RU" sz="3600" dirty="0"/>
              <a:t>Опыт создания собственных творческих продуктов.</a:t>
            </a:r>
          </a:p>
        </p:txBody>
      </p:sp>
    </p:spTree>
    <p:extLst>
      <p:ext uri="{BB962C8B-B14F-4D97-AF65-F5344CB8AC3E}">
        <p14:creationId xmlns:p14="http://schemas.microsoft.com/office/powerpoint/2010/main" val="5611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39739518"/>
              </p:ext>
            </p:extLst>
          </p:nvPr>
        </p:nvGraphicFramePr>
        <p:xfrm>
          <a:off x="162560" y="172720"/>
          <a:ext cx="11856720" cy="661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7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89" y="112375"/>
            <a:ext cx="4996873" cy="66624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5781" y="1183324"/>
            <a:ext cx="5661891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мультфильмов воспринимается детьми как игра, в которой можно создавать различные игровые сюжеты. Сама технология заключается в том, что дети совместно с педагогами и воспитателями реализуют проект задуманной истории, сказки или какого-либо житейского сюжета.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302689"/>
            <a:ext cx="10505440" cy="10340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Виды </a:t>
            </a:r>
            <a:r>
              <a:rPr lang="ru-RU" sz="3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техник мультипликации в ДОУ</a:t>
            </a:r>
            <a:endParaRPr lang="ru-RU" sz="36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6016144" y="501921"/>
            <a:ext cx="14178398" cy="7293488"/>
            <a:chOff x="-6016144" y="501921"/>
            <a:chExt cx="14178398" cy="7293488"/>
          </a:xfrm>
        </p:grpSpPr>
        <p:sp>
          <p:nvSpPr>
            <p:cNvPr id="24" name="Арка 23"/>
            <p:cNvSpPr/>
            <p:nvPr/>
          </p:nvSpPr>
          <p:spPr>
            <a:xfrm>
              <a:off x="-6016144" y="501921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721341" y="1855918"/>
              <a:ext cx="7440913" cy="833607"/>
            </a:xfrm>
            <a:custGeom>
              <a:avLst/>
              <a:gdLst>
                <a:gd name="connsiteX0" fmla="*/ 0 w 7440913"/>
                <a:gd name="connsiteY0" fmla="*/ 0 h 833607"/>
                <a:gd name="connsiteX1" fmla="*/ 7440913 w 7440913"/>
                <a:gd name="connsiteY1" fmla="*/ 0 h 833607"/>
                <a:gd name="connsiteX2" fmla="*/ 7440913 w 7440913"/>
                <a:gd name="connsiteY2" fmla="*/ 833607 h 833607"/>
                <a:gd name="connsiteX3" fmla="*/ 0 w 7440913"/>
                <a:gd name="connsiteY3" fmla="*/ 833607 h 833607"/>
                <a:gd name="connsiteX4" fmla="*/ 0 w 7440913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913" h="833607">
                  <a:moveTo>
                    <a:pt x="0" y="0"/>
                  </a:moveTo>
                  <a:lnTo>
                    <a:pt x="7440913" y="0"/>
                  </a:lnTo>
                  <a:lnTo>
                    <a:pt x="7440913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Перекладная анимация</a:t>
              </a:r>
              <a:endParaRPr lang="ru-RU" sz="2100" kern="1200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00337" y="1751717"/>
              <a:ext cx="1042009" cy="104200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1199268" y="3106546"/>
              <a:ext cx="6962986" cy="833607"/>
            </a:xfrm>
            <a:custGeom>
              <a:avLst/>
              <a:gdLst>
                <a:gd name="connsiteX0" fmla="*/ 0 w 6962986"/>
                <a:gd name="connsiteY0" fmla="*/ 0 h 833607"/>
                <a:gd name="connsiteX1" fmla="*/ 6962986 w 6962986"/>
                <a:gd name="connsiteY1" fmla="*/ 0 h 833607"/>
                <a:gd name="connsiteX2" fmla="*/ 6962986 w 6962986"/>
                <a:gd name="connsiteY2" fmla="*/ 833607 h 833607"/>
                <a:gd name="connsiteX3" fmla="*/ 0 w 6962986"/>
                <a:gd name="connsiteY3" fmla="*/ 833607 h 833607"/>
                <a:gd name="connsiteX4" fmla="*/ 0 w 6962986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986" h="833607">
                  <a:moveTo>
                    <a:pt x="0" y="0"/>
                  </a:moveTo>
                  <a:lnTo>
                    <a:pt x="6962986" y="0"/>
                  </a:lnTo>
                  <a:lnTo>
                    <a:pt x="6962986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Пластилиновая </a:t>
              </a:r>
            </a:p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анимация</a:t>
              </a:r>
              <a:endParaRPr lang="ru-RU" sz="2100" kern="1200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678263" y="3002345"/>
              <a:ext cx="1042009" cy="104200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олилиния 28"/>
            <p:cNvSpPr/>
            <p:nvPr/>
          </p:nvSpPr>
          <p:spPr>
            <a:xfrm>
              <a:off x="1199268" y="4357174"/>
              <a:ext cx="6962986" cy="833607"/>
            </a:xfrm>
            <a:custGeom>
              <a:avLst/>
              <a:gdLst>
                <a:gd name="connsiteX0" fmla="*/ 0 w 6962986"/>
                <a:gd name="connsiteY0" fmla="*/ 0 h 833607"/>
                <a:gd name="connsiteX1" fmla="*/ 6962986 w 6962986"/>
                <a:gd name="connsiteY1" fmla="*/ 0 h 833607"/>
                <a:gd name="connsiteX2" fmla="*/ 6962986 w 6962986"/>
                <a:gd name="connsiteY2" fmla="*/ 833607 h 833607"/>
                <a:gd name="connsiteX3" fmla="*/ 0 w 6962986"/>
                <a:gd name="connsiteY3" fmla="*/ 833607 h 833607"/>
                <a:gd name="connsiteX4" fmla="*/ 0 w 6962986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986" h="833607">
                  <a:moveTo>
                    <a:pt x="0" y="0"/>
                  </a:moveTo>
                  <a:lnTo>
                    <a:pt x="6962986" y="0"/>
                  </a:lnTo>
                  <a:lnTo>
                    <a:pt x="6962986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Предметная анимация</a:t>
              </a:r>
              <a:endParaRPr lang="ru-RU" sz="2100" kern="1200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78263" y="4252973"/>
              <a:ext cx="1042009" cy="104200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721341" y="5607803"/>
              <a:ext cx="7440913" cy="833607"/>
            </a:xfrm>
            <a:custGeom>
              <a:avLst/>
              <a:gdLst>
                <a:gd name="connsiteX0" fmla="*/ 0 w 7440913"/>
                <a:gd name="connsiteY0" fmla="*/ 0 h 833607"/>
                <a:gd name="connsiteX1" fmla="*/ 7440913 w 7440913"/>
                <a:gd name="connsiteY1" fmla="*/ 0 h 833607"/>
                <a:gd name="connsiteX2" fmla="*/ 7440913 w 7440913"/>
                <a:gd name="connsiteY2" fmla="*/ 833607 h 833607"/>
                <a:gd name="connsiteX3" fmla="*/ 0 w 7440913"/>
                <a:gd name="connsiteY3" fmla="*/ 833607 h 833607"/>
                <a:gd name="connsiteX4" fmla="*/ 0 w 7440913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0913" h="833607">
                  <a:moveTo>
                    <a:pt x="0" y="0"/>
                  </a:moveTo>
                  <a:lnTo>
                    <a:pt x="7440913" y="0"/>
                  </a:lnTo>
                  <a:lnTo>
                    <a:pt x="7440913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53340" rIns="53340" bIns="5334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Сыпучая анимация</a:t>
              </a:r>
              <a:endParaRPr lang="ru-RU" sz="2100" kern="1200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00337" y="5503602"/>
              <a:ext cx="1042009" cy="104200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6" name="Прямоугольная выноска 5"/>
          <p:cNvSpPr/>
          <p:nvPr/>
        </p:nvSpPr>
        <p:spPr>
          <a:xfrm>
            <a:off x="6488545" y="1473315"/>
            <a:ext cx="5504873" cy="1249988"/>
          </a:xfrm>
          <a:prstGeom prst="wedgeRectCallout">
            <a:avLst>
              <a:gd name="adj1" fmla="val -61604"/>
              <a:gd name="adj2" fmla="val 130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рисование </a:t>
            </a:r>
            <a:r>
              <a:rPr lang="ru-RU" i="1" dirty="0"/>
              <a:t>персонажей на бумаге и вырезание, для каждого кадры </a:t>
            </a:r>
            <a:r>
              <a:rPr lang="ru-RU" i="1" dirty="0" smtClean="0"/>
              <a:t>вырезанные </a:t>
            </a:r>
            <a:r>
              <a:rPr lang="ru-RU" i="1" dirty="0"/>
              <a:t>картинки </a:t>
            </a:r>
            <a:r>
              <a:rPr lang="ru-RU" i="1" dirty="0" smtClean="0"/>
              <a:t>двигаются</a:t>
            </a:r>
            <a:r>
              <a:rPr lang="ru-RU" i="1" dirty="0"/>
              <a:t> </a:t>
            </a:r>
            <a:r>
              <a:rPr lang="ru-RU" dirty="0"/>
              <a:t>– хорошо подходит для тех, кто любит рисовать;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488544" y="2805669"/>
            <a:ext cx="5504873" cy="1249988"/>
          </a:xfrm>
          <a:prstGeom prst="wedgeRectCallout">
            <a:avLst>
              <a:gd name="adj1" fmla="val -63282"/>
              <a:gd name="adj2" fmla="val 19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(лепка из пластилина) </a:t>
            </a:r>
            <a:r>
              <a:rPr lang="ru-RU" dirty="0"/>
              <a:t>– хорошо подходит для тех, кто любит лепить. Может быть плоской </a:t>
            </a:r>
            <a:r>
              <a:rPr lang="ru-RU" i="1" dirty="0"/>
              <a:t>(как перекладка) </a:t>
            </a:r>
            <a:r>
              <a:rPr lang="ru-RU" dirty="0"/>
              <a:t>и объемной </a:t>
            </a:r>
            <a:r>
              <a:rPr lang="ru-RU" i="1" dirty="0"/>
              <a:t>(как кукольная анимация)</a:t>
            </a:r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473959" y="3940153"/>
            <a:ext cx="5504873" cy="1679479"/>
          </a:xfrm>
          <a:prstGeom prst="wedgeRectCallout">
            <a:avLst>
              <a:gd name="adj1" fmla="val -62108"/>
              <a:gd name="adj2" fmla="val -60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(используются готовые игрушки: </a:t>
            </a:r>
            <a:r>
              <a:rPr lang="ru-RU" b="1" i="1" dirty="0"/>
              <a:t>«</a:t>
            </a:r>
            <a:r>
              <a:rPr lang="ru-RU" b="1" i="1" dirty="0" err="1"/>
              <a:t>Лего</a:t>
            </a:r>
            <a:r>
              <a:rPr lang="ru-RU" b="1" i="1" dirty="0"/>
              <a:t>» </a:t>
            </a:r>
            <a:r>
              <a:rPr lang="ru-RU" i="1" dirty="0"/>
              <a:t>, кубики, человечки, машинки) </a:t>
            </a:r>
            <a:r>
              <a:rPr lang="ru-RU" dirty="0"/>
              <a:t>– позволяет оживить любимые игрушки, подходит для тех, кто любит строить и конструировать, и для тех, кто не очень любит рисовать;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488544" y="5474399"/>
            <a:ext cx="5504873" cy="1249988"/>
          </a:xfrm>
          <a:prstGeom prst="wedgeRectCallout">
            <a:avLst>
              <a:gd name="adj1" fmla="val -59423"/>
              <a:gd name="adj2" fmla="val -46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рисование </a:t>
            </a:r>
            <a:r>
              <a:rPr lang="ru-RU" i="1" dirty="0"/>
              <a:t>сыпучими материалами – крупы, манка, </a:t>
            </a:r>
            <a:r>
              <a:rPr lang="ru-RU" i="1" dirty="0" smtClean="0"/>
              <a:t>кофе. 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58815" y="1736795"/>
            <a:ext cx="1142958" cy="10718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77314" y="2981962"/>
            <a:ext cx="1142958" cy="10718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90243" y="4201116"/>
            <a:ext cx="1142958" cy="10718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58815" y="5491659"/>
            <a:ext cx="1142958" cy="10718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>
          <a:xfrm>
            <a:off x="652589" y="2994461"/>
            <a:ext cx="2938389" cy="2423557"/>
          </a:xfrm>
          <a:custGeom>
            <a:avLst/>
            <a:gdLst>
              <a:gd name="connsiteX0" fmla="*/ 0 w 2938389"/>
              <a:gd name="connsiteY0" fmla="*/ 242356 h 2423557"/>
              <a:gd name="connsiteX1" fmla="*/ 242356 w 2938389"/>
              <a:gd name="connsiteY1" fmla="*/ 0 h 2423557"/>
              <a:gd name="connsiteX2" fmla="*/ 2696033 w 2938389"/>
              <a:gd name="connsiteY2" fmla="*/ 0 h 2423557"/>
              <a:gd name="connsiteX3" fmla="*/ 2938389 w 2938389"/>
              <a:gd name="connsiteY3" fmla="*/ 242356 h 2423557"/>
              <a:gd name="connsiteX4" fmla="*/ 2938389 w 2938389"/>
              <a:gd name="connsiteY4" fmla="*/ 2181201 h 2423557"/>
              <a:gd name="connsiteX5" fmla="*/ 2696033 w 2938389"/>
              <a:gd name="connsiteY5" fmla="*/ 2423557 h 2423557"/>
              <a:gd name="connsiteX6" fmla="*/ 242356 w 2938389"/>
              <a:gd name="connsiteY6" fmla="*/ 2423557 h 2423557"/>
              <a:gd name="connsiteX7" fmla="*/ 0 w 2938389"/>
              <a:gd name="connsiteY7" fmla="*/ 2181201 h 2423557"/>
              <a:gd name="connsiteX8" fmla="*/ 0 w 2938389"/>
              <a:gd name="connsiteY8" fmla="*/ 242356 h 24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8389" h="2423557">
                <a:moveTo>
                  <a:pt x="0" y="242356"/>
                </a:moveTo>
                <a:cubicBezTo>
                  <a:pt x="0" y="108506"/>
                  <a:pt x="108506" y="0"/>
                  <a:pt x="242356" y="0"/>
                </a:cubicBezTo>
                <a:lnTo>
                  <a:pt x="2696033" y="0"/>
                </a:lnTo>
                <a:cubicBezTo>
                  <a:pt x="2829883" y="0"/>
                  <a:pt x="2938389" y="108506"/>
                  <a:pt x="2938389" y="242356"/>
                </a:cubicBezTo>
                <a:lnTo>
                  <a:pt x="2938389" y="2181201"/>
                </a:lnTo>
                <a:cubicBezTo>
                  <a:pt x="2938389" y="2315051"/>
                  <a:pt x="2829883" y="2423557"/>
                  <a:pt x="2696033" y="2423557"/>
                </a:cubicBezTo>
                <a:lnTo>
                  <a:pt x="242356" y="2423557"/>
                </a:lnTo>
                <a:cubicBezTo>
                  <a:pt x="108506" y="2423557"/>
                  <a:pt x="0" y="2315051"/>
                  <a:pt x="0" y="2181201"/>
                </a:cubicBezTo>
                <a:lnTo>
                  <a:pt x="0" y="24235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683" tIns="97683" rIns="97683" bIns="617017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Сценарий </a:t>
            </a:r>
            <a:endParaRPr lang="ru-RU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Техника</a:t>
            </a:r>
            <a:endParaRPr lang="ru-RU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Создание персонажей и декораций</a:t>
            </a:r>
            <a:endParaRPr lang="ru-RU" sz="2200" kern="1200" dirty="0"/>
          </a:p>
        </p:txBody>
      </p:sp>
      <p:sp>
        <p:nvSpPr>
          <p:cNvPr id="13" name="Shape 12"/>
          <p:cNvSpPr/>
          <p:nvPr/>
        </p:nvSpPr>
        <p:spPr>
          <a:xfrm>
            <a:off x="2290545" y="3523757"/>
            <a:ext cx="3311290" cy="3311290"/>
          </a:xfrm>
          <a:prstGeom prst="leftCircularArrow">
            <a:avLst>
              <a:gd name="adj1" fmla="val 3367"/>
              <a:gd name="adj2" fmla="val 416399"/>
              <a:gd name="adj3" fmla="val 2191910"/>
              <a:gd name="adj4" fmla="val 9024489"/>
              <a:gd name="adj5" fmla="val 39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илиния 13"/>
          <p:cNvSpPr/>
          <p:nvPr/>
        </p:nvSpPr>
        <p:spPr>
          <a:xfrm>
            <a:off x="1305564" y="4898684"/>
            <a:ext cx="2611902" cy="1038667"/>
          </a:xfrm>
          <a:custGeom>
            <a:avLst/>
            <a:gdLst>
              <a:gd name="connsiteX0" fmla="*/ 0 w 2611902"/>
              <a:gd name="connsiteY0" fmla="*/ 103867 h 1038667"/>
              <a:gd name="connsiteX1" fmla="*/ 103867 w 2611902"/>
              <a:gd name="connsiteY1" fmla="*/ 0 h 1038667"/>
              <a:gd name="connsiteX2" fmla="*/ 2508035 w 2611902"/>
              <a:gd name="connsiteY2" fmla="*/ 0 h 1038667"/>
              <a:gd name="connsiteX3" fmla="*/ 2611902 w 2611902"/>
              <a:gd name="connsiteY3" fmla="*/ 103867 h 1038667"/>
              <a:gd name="connsiteX4" fmla="*/ 2611902 w 2611902"/>
              <a:gd name="connsiteY4" fmla="*/ 934800 h 1038667"/>
              <a:gd name="connsiteX5" fmla="*/ 2508035 w 2611902"/>
              <a:gd name="connsiteY5" fmla="*/ 1038667 h 1038667"/>
              <a:gd name="connsiteX6" fmla="*/ 103867 w 2611902"/>
              <a:gd name="connsiteY6" fmla="*/ 1038667 h 1038667"/>
              <a:gd name="connsiteX7" fmla="*/ 0 w 2611902"/>
              <a:gd name="connsiteY7" fmla="*/ 934800 h 1038667"/>
              <a:gd name="connsiteX8" fmla="*/ 0 w 2611902"/>
              <a:gd name="connsiteY8" fmla="*/ 103867 h 10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902" h="1038667">
                <a:moveTo>
                  <a:pt x="0" y="103867"/>
                </a:moveTo>
                <a:cubicBezTo>
                  <a:pt x="0" y="46503"/>
                  <a:pt x="46503" y="0"/>
                  <a:pt x="103867" y="0"/>
                </a:cubicBezTo>
                <a:lnTo>
                  <a:pt x="2508035" y="0"/>
                </a:lnTo>
                <a:cubicBezTo>
                  <a:pt x="2565399" y="0"/>
                  <a:pt x="2611902" y="46503"/>
                  <a:pt x="2611902" y="103867"/>
                </a:cubicBezTo>
                <a:lnTo>
                  <a:pt x="2611902" y="934800"/>
                </a:lnTo>
                <a:cubicBezTo>
                  <a:pt x="2611902" y="992164"/>
                  <a:pt x="2565399" y="1038667"/>
                  <a:pt x="2508035" y="1038667"/>
                </a:cubicBezTo>
                <a:lnTo>
                  <a:pt x="103867" y="1038667"/>
                </a:lnTo>
                <a:cubicBezTo>
                  <a:pt x="46503" y="1038667"/>
                  <a:pt x="0" y="992164"/>
                  <a:pt x="0" y="934800"/>
                </a:cubicBezTo>
                <a:lnTo>
                  <a:pt x="0" y="10386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142" tIns="60902" rIns="76142" bIns="6090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Подготовительный</a:t>
            </a:r>
            <a:endParaRPr lang="ru-RU" sz="24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4448321" y="2994461"/>
            <a:ext cx="2938389" cy="2423557"/>
          </a:xfrm>
          <a:custGeom>
            <a:avLst/>
            <a:gdLst>
              <a:gd name="connsiteX0" fmla="*/ 0 w 2938389"/>
              <a:gd name="connsiteY0" fmla="*/ 242356 h 2423557"/>
              <a:gd name="connsiteX1" fmla="*/ 242356 w 2938389"/>
              <a:gd name="connsiteY1" fmla="*/ 0 h 2423557"/>
              <a:gd name="connsiteX2" fmla="*/ 2696033 w 2938389"/>
              <a:gd name="connsiteY2" fmla="*/ 0 h 2423557"/>
              <a:gd name="connsiteX3" fmla="*/ 2938389 w 2938389"/>
              <a:gd name="connsiteY3" fmla="*/ 242356 h 2423557"/>
              <a:gd name="connsiteX4" fmla="*/ 2938389 w 2938389"/>
              <a:gd name="connsiteY4" fmla="*/ 2181201 h 2423557"/>
              <a:gd name="connsiteX5" fmla="*/ 2696033 w 2938389"/>
              <a:gd name="connsiteY5" fmla="*/ 2423557 h 2423557"/>
              <a:gd name="connsiteX6" fmla="*/ 242356 w 2938389"/>
              <a:gd name="connsiteY6" fmla="*/ 2423557 h 2423557"/>
              <a:gd name="connsiteX7" fmla="*/ 0 w 2938389"/>
              <a:gd name="connsiteY7" fmla="*/ 2181201 h 2423557"/>
              <a:gd name="connsiteX8" fmla="*/ 0 w 2938389"/>
              <a:gd name="connsiteY8" fmla="*/ 242356 h 24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8389" h="2423557">
                <a:moveTo>
                  <a:pt x="0" y="242356"/>
                </a:moveTo>
                <a:cubicBezTo>
                  <a:pt x="0" y="108506"/>
                  <a:pt x="108506" y="0"/>
                  <a:pt x="242356" y="0"/>
                </a:cubicBezTo>
                <a:lnTo>
                  <a:pt x="2696033" y="0"/>
                </a:lnTo>
                <a:cubicBezTo>
                  <a:pt x="2829883" y="0"/>
                  <a:pt x="2938389" y="108506"/>
                  <a:pt x="2938389" y="242356"/>
                </a:cubicBezTo>
                <a:lnTo>
                  <a:pt x="2938389" y="2181201"/>
                </a:lnTo>
                <a:cubicBezTo>
                  <a:pt x="2938389" y="2315051"/>
                  <a:pt x="2829883" y="2423557"/>
                  <a:pt x="2696033" y="2423557"/>
                </a:cubicBezTo>
                <a:lnTo>
                  <a:pt x="242356" y="2423557"/>
                </a:lnTo>
                <a:cubicBezTo>
                  <a:pt x="108506" y="2423557"/>
                  <a:pt x="0" y="2315051"/>
                  <a:pt x="0" y="2181201"/>
                </a:cubicBezTo>
                <a:lnTo>
                  <a:pt x="0" y="24235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683" tIns="617017" rIns="97683" bIns="97683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err="1" smtClean="0"/>
              <a:t>Раскадровка</a:t>
            </a:r>
            <a:endParaRPr lang="ru-RU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Покадровая съемка</a:t>
            </a:r>
            <a:endParaRPr lang="ru-RU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Звукозапись</a:t>
            </a:r>
            <a:endParaRPr lang="ru-RU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Монтирование</a:t>
            </a:r>
            <a:endParaRPr lang="ru-RU" sz="2200" kern="1200" dirty="0"/>
          </a:p>
        </p:txBody>
      </p:sp>
      <p:sp>
        <p:nvSpPr>
          <p:cNvPr id="16" name="Круговая стрелка 15"/>
          <p:cNvSpPr/>
          <p:nvPr/>
        </p:nvSpPr>
        <p:spPr>
          <a:xfrm>
            <a:off x="6061790" y="1482407"/>
            <a:ext cx="3686751" cy="3686751"/>
          </a:xfrm>
          <a:prstGeom prst="circularArrow">
            <a:avLst>
              <a:gd name="adj1" fmla="val 3024"/>
              <a:gd name="adj2" fmla="val 370973"/>
              <a:gd name="adj3" fmla="val 19453516"/>
              <a:gd name="adj4" fmla="val 12575511"/>
              <a:gd name="adj5" fmla="val 3528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олилиния 16"/>
          <p:cNvSpPr/>
          <p:nvPr/>
        </p:nvSpPr>
        <p:spPr>
          <a:xfrm>
            <a:off x="5101296" y="2475127"/>
            <a:ext cx="2611902" cy="1038667"/>
          </a:xfrm>
          <a:custGeom>
            <a:avLst/>
            <a:gdLst>
              <a:gd name="connsiteX0" fmla="*/ 0 w 2611902"/>
              <a:gd name="connsiteY0" fmla="*/ 103867 h 1038667"/>
              <a:gd name="connsiteX1" fmla="*/ 103867 w 2611902"/>
              <a:gd name="connsiteY1" fmla="*/ 0 h 1038667"/>
              <a:gd name="connsiteX2" fmla="*/ 2508035 w 2611902"/>
              <a:gd name="connsiteY2" fmla="*/ 0 h 1038667"/>
              <a:gd name="connsiteX3" fmla="*/ 2611902 w 2611902"/>
              <a:gd name="connsiteY3" fmla="*/ 103867 h 1038667"/>
              <a:gd name="connsiteX4" fmla="*/ 2611902 w 2611902"/>
              <a:gd name="connsiteY4" fmla="*/ 934800 h 1038667"/>
              <a:gd name="connsiteX5" fmla="*/ 2508035 w 2611902"/>
              <a:gd name="connsiteY5" fmla="*/ 1038667 h 1038667"/>
              <a:gd name="connsiteX6" fmla="*/ 103867 w 2611902"/>
              <a:gd name="connsiteY6" fmla="*/ 1038667 h 1038667"/>
              <a:gd name="connsiteX7" fmla="*/ 0 w 2611902"/>
              <a:gd name="connsiteY7" fmla="*/ 934800 h 1038667"/>
              <a:gd name="connsiteX8" fmla="*/ 0 w 2611902"/>
              <a:gd name="connsiteY8" fmla="*/ 103867 h 10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902" h="1038667">
                <a:moveTo>
                  <a:pt x="0" y="103867"/>
                </a:moveTo>
                <a:cubicBezTo>
                  <a:pt x="0" y="46503"/>
                  <a:pt x="46503" y="0"/>
                  <a:pt x="103867" y="0"/>
                </a:cubicBezTo>
                <a:lnTo>
                  <a:pt x="2508035" y="0"/>
                </a:lnTo>
                <a:cubicBezTo>
                  <a:pt x="2565399" y="0"/>
                  <a:pt x="2611902" y="46503"/>
                  <a:pt x="2611902" y="103867"/>
                </a:cubicBezTo>
                <a:lnTo>
                  <a:pt x="2611902" y="934800"/>
                </a:lnTo>
                <a:cubicBezTo>
                  <a:pt x="2611902" y="992164"/>
                  <a:pt x="2565399" y="1038667"/>
                  <a:pt x="2508035" y="1038667"/>
                </a:cubicBezTo>
                <a:lnTo>
                  <a:pt x="103867" y="1038667"/>
                </a:lnTo>
                <a:cubicBezTo>
                  <a:pt x="46503" y="1038667"/>
                  <a:pt x="0" y="992164"/>
                  <a:pt x="0" y="934800"/>
                </a:cubicBezTo>
                <a:lnTo>
                  <a:pt x="0" y="10386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142" tIns="60902" rIns="76142" bIns="6090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Съемка</a:t>
            </a:r>
            <a:endParaRPr lang="ru-RU" sz="2400" kern="1200" dirty="0"/>
          </a:p>
        </p:txBody>
      </p:sp>
      <p:sp>
        <p:nvSpPr>
          <p:cNvPr id="18" name="Полилиния 17"/>
          <p:cNvSpPr/>
          <p:nvPr/>
        </p:nvSpPr>
        <p:spPr>
          <a:xfrm>
            <a:off x="8244053" y="2994461"/>
            <a:ext cx="2938389" cy="2423557"/>
          </a:xfrm>
          <a:custGeom>
            <a:avLst/>
            <a:gdLst>
              <a:gd name="connsiteX0" fmla="*/ 0 w 2938389"/>
              <a:gd name="connsiteY0" fmla="*/ 242356 h 2423557"/>
              <a:gd name="connsiteX1" fmla="*/ 242356 w 2938389"/>
              <a:gd name="connsiteY1" fmla="*/ 0 h 2423557"/>
              <a:gd name="connsiteX2" fmla="*/ 2696033 w 2938389"/>
              <a:gd name="connsiteY2" fmla="*/ 0 h 2423557"/>
              <a:gd name="connsiteX3" fmla="*/ 2938389 w 2938389"/>
              <a:gd name="connsiteY3" fmla="*/ 242356 h 2423557"/>
              <a:gd name="connsiteX4" fmla="*/ 2938389 w 2938389"/>
              <a:gd name="connsiteY4" fmla="*/ 2181201 h 2423557"/>
              <a:gd name="connsiteX5" fmla="*/ 2696033 w 2938389"/>
              <a:gd name="connsiteY5" fmla="*/ 2423557 h 2423557"/>
              <a:gd name="connsiteX6" fmla="*/ 242356 w 2938389"/>
              <a:gd name="connsiteY6" fmla="*/ 2423557 h 2423557"/>
              <a:gd name="connsiteX7" fmla="*/ 0 w 2938389"/>
              <a:gd name="connsiteY7" fmla="*/ 2181201 h 2423557"/>
              <a:gd name="connsiteX8" fmla="*/ 0 w 2938389"/>
              <a:gd name="connsiteY8" fmla="*/ 242356 h 242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8389" h="2423557">
                <a:moveTo>
                  <a:pt x="0" y="242356"/>
                </a:moveTo>
                <a:cubicBezTo>
                  <a:pt x="0" y="108506"/>
                  <a:pt x="108506" y="0"/>
                  <a:pt x="242356" y="0"/>
                </a:cubicBezTo>
                <a:lnTo>
                  <a:pt x="2696033" y="0"/>
                </a:lnTo>
                <a:cubicBezTo>
                  <a:pt x="2829883" y="0"/>
                  <a:pt x="2938389" y="108506"/>
                  <a:pt x="2938389" y="242356"/>
                </a:cubicBezTo>
                <a:lnTo>
                  <a:pt x="2938389" y="2181201"/>
                </a:lnTo>
                <a:cubicBezTo>
                  <a:pt x="2938389" y="2315051"/>
                  <a:pt x="2829883" y="2423557"/>
                  <a:pt x="2696033" y="2423557"/>
                </a:cubicBezTo>
                <a:lnTo>
                  <a:pt x="242356" y="2423557"/>
                </a:lnTo>
                <a:cubicBezTo>
                  <a:pt x="108506" y="2423557"/>
                  <a:pt x="0" y="2315051"/>
                  <a:pt x="0" y="2181201"/>
                </a:cubicBezTo>
                <a:lnTo>
                  <a:pt x="0" y="242356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7683" tIns="97683" rIns="97683" bIns="617017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Просмотр</a:t>
            </a:r>
            <a:endParaRPr lang="ru-RU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200" kern="1200" dirty="0" smtClean="0"/>
              <a:t>Публикация</a:t>
            </a:r>
            <a:endParaRPr lang="ru-RU" sz="22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8897028" y="4898684"/>
            <a:ext cx="2611902" cy="1038667"/>
          </a:xfrm>
          <a:custGeom>
            <a:avLst/>
            <a:gdLst>
              <a:gd name="connsiteX0" fmla="*/ 0 w 2611902"/>
              <a:gd name="connsiteY0" fmla="*/ 103867 h 1038667"/>
              <a:gd name="connsiteX1" fmla="*/ 103867 w 2611902"/>
              <a:gd name="connsiteY1" fmla="*/ 0 h 1038667"/>
              <a:gd name="connsiteX2" fmla="*/ 2508035 w 2611902"/>
              <a:gd name="connsiteY2" fmla="*/ 0 h 1038667"/>
              <a:gd name="connsiteX3" fmla="*/ 2611902 w 2611902"/>
              <a:gd name="connsiteY3" fmla="*/ 103867 h 1038667"/>
              <a:gd name="connsiteX4" fmla="*/ 2611902 w 2611902"/>
              <a:gd name="connsiteY4" fmla="*/ 934800 h 1038667"/>
              <a:gd name="connsiteX5" fmla="*/ 2508035 w 2611902"/>
              <a:gd name="connsiteY5" fmla="*/ 1038667 h 1038667"/>
              <a:gd name="connsiteX6" fmla="*/ 103867 w 2611902"/>
              <a:gd name="connsiteY6" fmla="*/ 1038667 h 1038667"/>
              <a:gd name="connsiteX7" fmla="*/ 0 w 2611902"/>
              <a:gd name="connsiteY7" fmla="*/ 934800 h 1038667"/>
              <a:gd name="connsiteX8" fmla="*/ 0 w 2611902"/>
              <a:gd name="connsiteY8" fmla="*/ 103867 h 10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1902" h="1038667">
                <a:moveTo>
                  <a:pt x="0" y="103867"/>
                </a:moveTo>
                <a:cubicBezTo>
                  <a:pt x="0" y="46503"/>
                  <a:pt x="46503" y="0"/>
                  <a:pt x="103867" y="0"/>
                </a:cubicBezTo>
                <a:lnTo>
                  <a:pt x="2508035" y="0"/>
                </a:lnTo>
                <a:cubicBezTo>
                  <a:pt x="2565399" y="0"/>
                  <a:pt x="2611902" y="46503"/>
                  <a:pt x="2611902" y="103867"/>
                </a:cubicBezTo>
                <a:lnTo>
                  <a:pt x="2611902" y="934800"/>
                </a:lnTo>
                <a:cubicBezTo>
                  <a:pt x="2611902" y="992164"/>
                  <a:pt x="2565399" y="1038667"/>
                  <a:pt x="2508035" y="1038667"/>
                </a:cubicBezTo>
                <a:lnTo>
                  <a:pt x="103867" y="1038667"/>
                </a:lnTo>
                <a:cubicBezTo>
                  <a:pt x="46503" y="1038667"/>
                  <a:pt x="0" y="992164"/>
                  <a:pt x="0" y="934800"/>
                </a:cubicBezTo>
                <a:lnTo>
                  <a:pt x="0" y="10386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142" tIns="60902" rIns="76142" bIns="60902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Презентация</a:t>
            </a:r>
            <a:endParaRPr lang="ru-RU" sz="2400" kern="12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321162"/>
            <a:ext cx="10505440" cy="103407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67277" y="515034"/>
            <a:ext cx="9440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Этапы работы над созданием мультфильма</a:t>
            </a:r>
            <a:endParaRPr lang="ru-RU" sz="36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5400000">
            <a:off x="-386080" y="701040"/>
            <a:ext cx="2042160" cy="64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58240" y="697913"/>
            <a:ext cx="484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Подготовительный этап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530" y="2360244"/>
            <a:ext cx="3284220" cy="437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61" y="809673"/>
            <a:ext cx="2744470" cy="36592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480" y="2957144"/>
            <a:ext cx="257175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8760" y="1527837"/>
            <a:ext cx="445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подготовительном этапе дети, совместно с воспитателем, создают все необходимое для съемок мультфильма 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25201473"/>
              </p:ext>
            </p:extLst>
          </p:nvPr>
        </p:nvGraphicFramePr>
        <p:xfrm>
          <a:off x="-231230" y="2291209"/>
          <a:ext cx="4921249" cy="435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009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 rot="5400000">
            <a:off x="-386080" y="701040"/>
            <a:ext cx="2042160" cy="64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12241847"/>
              </p:ext>
            </p:extLst>
          </p:nvPr>
        </p:nvGraphicFramePr>
        <p:xfrm>
          <a:off x="-231230" y="2291209"/>
          <a:ext cx="4921249" cy="435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8240" y="697913"/>
            <a:ext cx="1646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Съемка</a:t>
            </a:r>
            <a:endParaRPr lang="ru-RU" sz="36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3088" y="1344244"/>
            <a:ext cx="445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этапе съемки дети, под руководством воспитателя, создают мультфильм с помощью технических средств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71" y="2556380"/>
            <a:ext cx="3130102" cy="41734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29" y="622474"/>
            <a:ext cx="2398971" cy="31986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50" y="3494642"/>
            <a:ext cx="3417455" cy="25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315</Words>
  <Application>Microsoft Office PowerPoint</Application>
  <PresentationFormat>Широкоэкранный</PresentationFormat>
  <Paragraphs>60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30</cp:revision>
  <dcterms:created xsi:type="dcterms:W3CDTF">2022-02-25T09:54:04Z</dcterms:created>
  <dcterms:modified xsi:type="dcterms:W3CDTF">2022-11-27T10:08:44Z</dcterms:modified>
</cp:coreProperties>
</file>