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91" r:id="rId3"/>
    <p:sldId id="282" r:id="rId4"/>
    <p:sldId id="278" r:id="rId5"/>
    <p:sldId id="279" r:id="rId6"/>
    <p:sldId id="280" r:id="rId7"/>
    <p:sldId id="281" r:id="rId8"/>
    <p:sldId id="284" r:id="rId9"/>
    <p:sldId id="286" r:id="rId10"/>
    <p:sldId id="290" r:id="rId11"/>
    <p:sldId id="28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713" autoAdjust="0"/>
  </p:normalViewPr>
  <p:slideViewPr>
    <p:cSldViewPr>
      <p:cViewPr varScale="1">
        <p:scale>
          <a:sx n="67" d="100"/>
          <a:sy n="67" d="100"/>
        </p:scale>
        <p:origin x="12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C8B5E6-E882-4ACA-9BFE-7FA000E8EEB5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1513E6-CE91-4BEA-84C2-A148E6BC5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15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626550-0A3A-401F-A8FB-E4F85EBA9704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3098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4F19-A7B9-4F79-A73E-AF471623F96F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60C02-68F7-4794-8770-E1EC71CDC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872B-5623-4D33-A849-709F8F9D03D7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571E-CD21-4A36-BA62-5701CB39D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B19E-A621-4F97-8E82-F7452E8011B6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3A9F-D4B1-4265-A7D0-70DC761EF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A294-4B87-4545-8B2A-303B7E2A4549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23354-4939-4AAA-BCB3-708B79145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787A-9D38-4B47-85BC-AACEC610CB76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2459-2C07-4702-91A9-01B1B4045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7AD4-923F-4168-B1B9-8DE14B2DA282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28CF-7FF1-4204-83CD-A7AB3F58A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F058-54B7-46C0-B2E7-DE92B4A3D821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C325-F966-4545-AD5C-B54A6C4AC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759C-ED96-470F-BF32-91EF18FAA209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6988-622A-4FDE-9DB9-512947550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D36C-4CA3-4CA2-ADB5-4C6D1E5E1DA4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939C-FAC5-4922-A52F-326371617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1DDE-EDE3-4170-A1BA-06F3839EDECA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B18D-535A-46EA-8501-2C8D0160C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FCCA-4D44-45B4-BF9D-8A408D934832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5B3C-41E4-4706-8FEF-541DA98F3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9F378D-AB4A-408B-8665-C6EAFDAEE5CF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743AC-D050-400B-99CA-05B5EE85F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5.jpe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10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audio" Target="../media/audio2.wav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9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2"/>
          <p:cNvSpPr>
            <a:spLocks noChangeArrowheads="1"/>
          </p:cNvSpPr>
          <p:nvPr/>
        </p:nvSpPr>
        <p:spPr bwMode="auto">
          <a:xfrm>
            <a:off x="1042988" y="2133601"/>
            <a:ext cx="77771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игра по нравственно-патриотическому воспитанию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для старших дошкольников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«Военные профессии».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4114800" y="5445125"/>
            <a:ext cx="4572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Симонова Елена Александровна</a:t>
            </a:r>
            <a:endParaRPr lang="ru-RU" b="1" dirty="0"/>
          </a:p>
        </p:txBody>
      </p:sp>
      <p:pic>
        <p:nvPicPr>
          <p:cNvPr id="14339" name="Picture 8" descr="1676581203_gas-kvas-com-p-sovetskii-samolet-risunok-detskii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26853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trumpeter-05544-sbornaya-model-sau-obekt-268-1-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763" y="376078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8e84a1db54a81bc3d7d95bd97d3f1e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6634" y="495300"/>
            <a:ext cx="25335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125968"/>
            <a:ext cx="8064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«Планета детства» комбинированного вида»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Собери пословицу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259632"/>
            <a:ext cx="2846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Тяжело в </a:t>
            </a:r>
            <a:r>
              <a:rPr lang="ru-RU" sz="2400" b="1" dirty="0" smtClean="0">
                <a:solidFill>
                  <a:srgbClr val="002060"/>
                </a:solidFill>
              </a:rPr>
              <a:t>учении-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243658"/>
            <a:ext cx="2846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 нею вся страна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072263"/>
            <a:ext cx="2846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Смелость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284" y="2884894"/>
            <a:ext cx="2846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Тот герой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2989" y="3499810"/>
            <a:ext cx="2846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Солдатское </a:t>
            </a:r>
            <a:r>
              <a:rPr lang="ru-RU" sz="2400" b="1" dirty="0" smtClean="0">
                <a:solidFill>
                  <a:srgbClr val="002060"/>
                </a:solidFill>
              </a:rPr>
              <a:t>дело-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8950" y="5833883"/>
            <a:ext cx="2846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легко в </a:t>
            </a:r>
            <a:r>
              <a:rPr lang="ru-RU" sz="2400" b="1" dirty="0" smtClean="0">
                <a:solidFill>
                  <a:srgbClr val="002060"/>
                </a:solidFill>
              </a:rPr>
              <a:t>бою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90417" y="5151487"/>
            <a:ext cx="2846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города берёт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8950" y="4413042"/>
            <a:ext cx="2846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ученье и труд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0418" y="3325803"/>
            <a:ext cx="2846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тот от меча и погибнет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90418" y="2238564"/>
            <a:ext cx="2846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кто за Родину горой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7" y="4431723"/>
            <a:ext cx="2846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Кто с мечом к нам придет,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7" y="5464551"/>
            <a:ext cx="2846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Наша Армия не одна -</a:t>
            </a:r>
            <a:endParaRPr lang="ru-RU" sz="24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419872" y="1490464"/>
            <a:ext cx="1656184" cy="4574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381659" y="2303095"/>
            <a:ext cx="1766405" cy="3079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363985" y="2654062"/>
            <a:ext cx="1712071" cy="461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381659" y="3842707"/>
            <a:ext cx="1766405" cy="8011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563888" y="3777589"/>
            <a:ext cx="1584176" cy="1069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371364" y="1652863"/>
            <a:ext cx="1704692" cy="4327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6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4294967295"/>
          </p:nvPr>
        </p:nvSpPr>
        <p:spPr>
          <a:xfrm>
            <a:off x="1763688" y="2276872"/>
            <a:ext cx="6120681" cy="165618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b="1" u="sng" dirty="0" smtClean="0">
                <a:solidFill>
                  <a:srgbClr val="C00000"/>
                </a:solidFill>
                <a:latin typeface="Times New Roman" pitchFamily="18" charset="0"/>
              </a:rPr>
              <a:t>Молодцы!</a:t>
            </a:r>
          </a:p>
          <a:p>
            <a:pPr algn="ctr" eaLnBrk="1" hangingPunct="1">
              <a:buFont typeface="Arial" charset="0"/>
              <a:buNone/>
            </a:pPr>
            <a:endParaRPr lang="ru-RU" sz="6600" b="1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Правила игры: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назвать профессии; соотнести предметы и инструменты связанные с ней, вспомнить в чем задача данной военной профессии; отгадать загадки; собрать пословицу. Данную игру можно применять на групповых занятиях, индивидуальных и самостоятельных.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6339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080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слайд: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открывает карточку и называет появившуюся военную профессию.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4-7 слайд: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предлагает ребёнку внимательно рассмотреть картинки и выбрать подходящие для данной профессии.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8-9 слайд: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загадывает загадку, а правильный ответ спрятан за карточкой.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слайд: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 пословицу.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859712" cy="7778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военные профессии</a:t>
            </a:r>
          </a:p>
        </p:txBody>
      </p:sp>
      <p:pic>
        <p:nvPicPr>
          <p:cNvPr id="14338" name="Рисунок 3" descr="hello_html_62f759c1.jpg"/>
          <p:cNvPicPr>
            <a:picLocks noChangeAspect="1"/>
          </p:cNvPicPr>
          <p:nvPr/>
        </p:nvPicPr>
        <p:blipFill>
          <a:blip r:embed="rId2" cstate="print"/>
          <a:srcRect l="3796" t="2716" r="3928" b="3584"/>
          <a:stretch>
            <a:fillRect/>
          </a:stretch>
        </p:blipFill>
        <p:spPr bwMode="auto">
          <a:xfrm>
            <a:off x="611188" y="908050"/>
            <a:ext cx="1863725" cy="2735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8435" name="Рисунок 4" descr="hello_html_163f53ca.png"/>
          <p:cNvPicPr>
            <a:picLocks noChangeAspect="1"/>
          </p:cNvPicPr>
          <p:nvPr/>
        </p:nvPicPr>
        <p:blipFill>
          <a:blip r:embed="rId3" cstate="print"/>
          <a:srcRect l="4207" t="6775" r="7365" b="2452"/>
          <a:stretch>
            <a:fillRect/>
          </a:stretch>
        </p:blipFill>
        <p:spPr bwMode="auto">
          <a:xfrm>
            <a:off x="4914900" y="881063"/>
            <a:ext cx="18224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hello_html_5687068.png"/>
          <p:cNvPicPr>
            <a:picLocks noChangeAspect="1"/>
          </p:cNvPicPr>
          <p:nvPr/>
        </p:nvPicPr>
        <p:blipFill>
          <a:blip r:embed="rId4" cstate="print"/>
          <a:srcRect l="7591" t="11098" r="6023" b="3532"/>
          <a:stretch>
            <a:fillRect/>
          </a:stretch>
        </p:blipFill>
        <p:spPr bwMode="auto">
          <a:xfrm>
            <a:off x="2700338" y="908050"/>
            <a:ext cx="190341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hello_html_11428300.jpg"/>
          <p:cNvPicPr>
            <a:picLocks noChangeAspect="1"/>
          </p:cNvPicPr>
          <p:nvPr/>
        </p:nvPicPr>
        <p:blipFill>
          <a:blip r:embed="rId5" cstate="print"/>
          <a:srcRect r="272"/>
          <a:stretch>
            <a:fillRect/>
          </a:stretch>
        </p:blipFill>
        <p:spPr bwMode="auto">
          <a:xfrm>
            <a:off x="6964363" y="3783013"/>
            <a:ext cx="1838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 descr="hello_html_m1225fda9.jpg"/>
          <p:cNvPicPr>
            <a:picLocks noChangeAspect="1"/>
          </p:cNvPicPr>
          <p:nvPr/>
        </p:nvPicPr>
        <p:blipFill>
          <a:blip r:embed="rId6" cstate="print"/>
          <a:srcRect l="5336" t="3693" r="4086" b="4478"/>
          <a:stretch>
            <a:fillRect/>
          </a:stretch>
        </p:blipFill>
        <p:spPr bwMode="auto">
          <a:xfrm>
            <a:off x="584200" y="3783013"/>
            <a:ext cx="18716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8" descr="hello_html_mfe7113.jpg"/>
          <p:cNvPicPr>
            <a:picLocks noChangeAspect="1"/>
          </p:cNvPicPr>
          <p:nvPr/>
        </p:nvPicPr>
        <p:blipFill>
          <a:blip r:embed="rId7" cstate="print"/>
          <a:srcRect l="3755" t="1701" r="8231" b="3801"/>
          <a:stretch>
            <a:fillRect/>
          </a:stretch>
        </p:blipFill>
        <p:spPr bwMode="auto">
          <a:xfrm>
            <a:off x="6948488" y="887413"/>
            <a:ext cx="17922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9" descr="hello_html_16933734.png"/>
          <p:cNvPicPr>
            <a:picLocks noChangeAspect="1"/>
          </p:cNvPicPr>
          <p:nvPr/>
        </p:nvPicPr>
        <p:blipFill>
          <a:blip r:embed="rId8" cstate="print"/>
          <a:srcRect l="4042" t="3532" r="7104" b="2452"/>
          <a:stretch>
            <a:fillRect/>
          </a:stretch>
        </p:blipFill>
        <p:spPr bwMode="auto">
          <a:xfrm>
            <a:off x="4887913" y="3805238"/>
            <a:ext cx="1865312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2" descr="59953.jpg"/>
          <p:cNvPicPr>
            <a:picLocks noChangeAspect="1"/>
          </p:cNvPicPr>
          <p:nvPr/>
        </p:nvPicPr>
        <p:blipFill>
          <a:blip r:embed="rId9" cstate="print"/>
          <a:srcRect l="15022" t="9052" r="5229" b="5901"/>
          <a:stretch>
            <a:fillRect/>
          </a:stretch>
        </p:blipFill>
        <p:spPr bwMode="auto">
          <a:xfrm>
            <a:off x="2700338" y="3789363"/>
            <a:ext cx="197326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агетная рамка 1"/>
          <p:cNvSpPr/>
          <p:nvPr/>
        </p:nvSpPr>
        <p:spPr>
          <a:xfrm>
            <a:off x="998538" y="2203450"/>
            <a:ext cx="44450" cy="444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634082" y="915491"/>
            <a:ext cx="1855117" cy="2707183"/>
          </a:xfrm>
          <a:prstGeom prst="actionButtonHelp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правка 29">
            <a:hlinkClick r:id="" action="ppaction://noaction" highlightClick="1"/>
          </p:cNvPr>
          <p:cNvSpPr/>
          <p:nvPr/>
        </p:nvSpPr>
        <p:spPr>
          <a:xfrm>
            <a:off x="6969671" y="3789363"/>
            <a:ext cx="1855117" cy="2813050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правка 30">
            <a:hlinkClick r:id="" action="ppaction://noaction" highlightClick="1"/>
          </p:cNvPr>
          <p:cNvSpPr/>
          <p:nvPr/>
        </p:nvSpPr>
        <p:spPr>
          <a:xfrm>
            <a:off x="4898108" y="3783013"/>
            <a:ext cx="1855117" cy="2819400"/>
          </a:xfrm>
          <a:prstGeom prst="actionButtonHelp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справка 31">
            <a:hlinkClick r:id="" action="ppaction://noaction" highlightClick="1"/>
          </p:cNvPr>
          <p:cNvSpPr/>
          <p:nvPr/>
        </p:nvSpPr>
        <p:spPr>
          <a:xfrm>
            <a:off x="2724485" y="3765302"/>
            <a:ext cx="1949115" cy="2837111"/>
          </a:xfrm>
          <a:prstGeom prst="actionButtonHelp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правка 32">
            <a:hlinkClick r:id="" action="ppaction://noaction" highlightClick="1"/>
          </p:cNvPr>
          <p:cNvSpPr/>
          <p:nvPr/>
        </p:nvSpPr>
        <p:spPr>
          <a:xfrm>
            <a:off x="600746" y="3789363"/>
            <a:ext cx="1855117" cy="2784475"/>
          </a:xfrm>
          <a:prstGeom prst="actionButtonHelp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правка 33">
            <a:hlinkClick r:id="" action="ppaction://noaction" highlightClick="1"/>
          </p:cNvPr>
          <p:cNvSpPr/>
          <p:nvPr/>
        </p:nvSpPr>
        <p:spPr>
          <a:xfrm>
            <a:off x="6969671" y="881063"/>
            <a:ext cx="1855117" cy="2762250"/>
          </a:xfrm>
          <a:prstGeom prst="actionButtonHel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правка 34">
            <a:hlinkClick r:id="" action="ppaction://noaction" highlightClick="1"/>
          </p:cNvPr>
          <p:cNvSpPr/>
          <p:nvPr/>
        </p:nvSpPr>
        <p:spPr>
          <a:xfrm>
            <a:off x="4860925" y="894358"/>
            <a:ext cx="1892300" cy="2707183"/>
          </a:xfrm>
          <a:prstGeom prst="actionButtonHelp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правка 35">
            <a:hlinkClick r:id="" action="ppaction://noaction" highlightClick="1"/>
          </p:cNvPr>
          <p:cNvSpPr/>
          <p:nvPr/>
        </p:nvSpPr>
        <p:spPr>
          <a:xfrm>
            <a:off x="2715519" y="922089"/>
            <a:ext cx="1909414" cy="2707183"/>
          </a:xfrm>
          <a:prstGeom prst="actionButtonHelp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hello_html_163f53c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538" y="118443"/>
            <a:ext cx="2286388" cy="30881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3507582" y="10509"/>
            <a:ext cx="4535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нужно пограничнику?</a:t>
            </a:r>
            <a:endParaRPr lang="ru-RU" sz="2400" b="1" u="sng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443288" y="708404"/>
            <a:ext cx="1439863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75463" y="692150"/>
            <a:ext cx="1441450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148263" y="692150"/>
            <a:ext cx="1439862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" name="Рисунок 14" descr="http://printonic.ru/uploads/images/2016/04/15/.tmb/thumb_img_5710ae42d9055_resize_900_5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2222354" cy="29180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463" name="Рисунок 15" descr="C:\Users\user\Desktop\63799d792bb711f250d1c48cb611b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6671" y="2385409"/>
            <a:ext cx="135413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16" descr="C:\Users\user\Desktop\imgpre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0089" y="2395860"/>
            <a:ext cx="1108220" cy="92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202220906_ccc6bf9a0a6ed7f0c01da8b5252df5a4_8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8875" y="5683250"/>
            <a:ext cx="1409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Рисунок 22" descr="C:\Users\user\Desktop\Автомат-АК-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87110" y="2423492"/>
            <a:ext cx="124936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4"/>
          <p:cNvSpPr>
            <a:spLocks noChangeArrowheads="1"/>
          </p:cNvSpPr>
          <p:nvPr/>
        </p:nvSpPr>
        <p:spPr bwMode="auto">
          <a:xfrm>
            <a:off x="3419474" y="4065589"/>
            <a:ext cx="1439863" cy="10541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Rectangle 4"/>
          <p:cNvSpPr>
            <a:spLocks noChangeArrowheads="1"/>
          </p:cNvSpPr>
          <p:nvPr/>
        </p:nvSpPr>
        <p:spPr bwMode="auto">
          <a:xfrm>
            <a:off x="5148263" y="4081377"/>
            <a:ext cx="1439862" cy="103672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Rectangle 4"/>
          <p:cNvSpPr>
            <a:spLocks noChangeArrowheads="1"/>
          </p:cNvSpPr>
          <p:nvPr/>
        </p:nvSpPr>
        <p:spPr bwMode="auto">
          <a:xfrm>
            <a:off x="6836610" y="4090061"/>
            <a:ext cx="1441450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Прямоугольник 2"/>
          <p:cNvSpPr>
            <a:spLocks noChangeArrowheads="1"/>
          </p:cNvSpPr>
          <p:nvPr/>
        </p:nvSpPr>
        <p:spPr bwMode="auto">
          <a:xfrm>
            <a:off x="4067175" y="3500438"/>
            <a:ext cx="304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нужно лётчику?</a:t>
            </a:r>
            <a:endParaRPr lang="ru-RU" sz="2400" b="1" u="sng"/>
          </a:p>
        </p:txBody>
      </p:sp>
      <p:pic>
        <p:nvPicPr>
          <p:cNvPr id="21" name="Рисунок 20" descr="C:\Users\user\Desktop\Desantnik_parashiutist_Anton_Novoderezhkin_TASS_10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22015" y="5746371"/>
            <a:ext cx="1284848" cy="88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desktopwallpapers.org.ua-3207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3300" y="5683250"/>
            <a:ext cx="12382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user\Desktop\9.jpg568b8ea9-9a25-40a7-a27e-d44a4ad996f2Origina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10089" y="5726996"/>
            <a:ext cx="1360486" cy="90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w7.pngwing.com/pngs/610/843/png-transparent-ship-s-wheel-steering-wheel-wheel-transport-ship-ancho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5483" y="2420888"/>
            <a:ext cx="1006957" cy="877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717 -0.2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-1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4.72222E-6 -0.11158 C -4.72222E-6 -0.16135 0.02119 -0.22269 0.03855 -0.22269 L 0.07726 -0.22269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1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3.88889E-6 -0.11343 C 3.88889E-6 -0.16436 0.02847 -0.22686 0.05173 -0.22686 L 0.10364 -0.22686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1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95 L -0.00139 -0.12524 C -0.00139 -0.17732 0.02378 -0.24098 0.04462 -0.24098 L 0.09062 -0.2409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-1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3.33333E-6 -0.1206 C 3.33333E-6 -0.175 0.02795 -0.24121 0.05069 -0.24121 L 0.10191 -0.24121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6667 -0.231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0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85" y="580303"/>
            <a:ext cx="2242550" cy="27046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482" name="Заголовок 5"/>
          <p:cNvSpPr>
            <a:spLocks noGrp="1"/>
          </p:cNvSpPr>
          <p:nvPr>
            <p:ph type="title"/>
          </p:nvPr>
        </p:nvSpPr>
        <p:spPr>
          <a:xfrm>
            <a:off x="3276600" y="188913"/>
            <a:ext cx="4967288" cy="404812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нужно танкисту?</a:t>
            </a:r>
            <a:r>
              <a:rPr lang="ru-RU" sz="1800" b="1" u="sng" smtClean="0"/>
              <a:t/>
            </a:r>
            <a:br>
              <a:rPr lang="ru-RU" sz="1800" b="1" u="sng" smtClean="0"/>
            </a:br>
            <a:endParaRPr lang="ru-RU" sz="18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867171" y="607219"/>
            <a:ext cx="1441450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487314" y="620713"/>
            <a:ext cx="1441450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276600" y="620713"/>
            <a:ext cx="1439863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" name="Рисунок 10" descr="C:\Users\user\Desktop\14-2bpjh_en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9" y="3717032"/>
            <a:ext cx="2209186" cy="26858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6677383" y="4391026"/>
            <a:ext cx="1441450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5040312" y="4376738"/>
            <a:ext cx="1447002" cy="1022351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3276600" y="4365625"/>
            <a:ext cx="1511300" cy="10461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" name="Рисунок 20" descr="C:\Users\user\Desktop\Шлем_танкис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636838"/>
            <a:ext cx="137001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3" descr="298281-Berserker_1920x120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3825" y="2535237"/>
            <a:ext cx="136842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Desktop\vdv-800x8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6" y="5732464"/>
            <a:ext cx="1385340" cy="9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Рисунок 24" descr="C:\Users\user\Desktop\Visionking-8x40-H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5963" y="5732463"/>
            <a:ext cx="1370012" cy="86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Рисунок 25" descr="C:\Users\user\Desktop\0_5e6f1_5efe852f_X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9" y="5732462"/>
            <a:ext cx="1367829" cy="95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2565400"/>
            <a:ext cx="128111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Прямоугольник 26"/>
          <p:cNvSpPr>
            <a:spLocks noChangeArrowheads="1"/>
          </p:cNvSpPr>
          <p:nvPr/>
        </p:nvSpPr>
        <p:spPr bwMode="auto">
          <a:xfrm>
            <a:off x="4356100" y="3789363"/>
            <a:ext cx="381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нужно десантнику?</a:t>
            </a:r>
            <a:endParaRPr lang="ru-RU" sz="2400"/>
          </a:p>
        </p:txBody>
      </p:sp>
      <p:pic>
        <p:nvPicPr>
          <p:cNvPr id="8196" name="Picture 4" descr="https://sportishka.com/uploads/posts/2022-11/1667513511_41-sportishka-com-p-rantsevii-parashyut-pinterest-4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2697746"/>
            <a:ext cx="1234952" cy="82433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5732463"/>
            <a:ext cx="1234950" cy="86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-0.13958 C 4.16667E-6 -0.20231 0.02013 -0.27893 0.03645 -0.27893 L 0.07326 -0.2789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4.44444E-6 -0.14004 C 4.44444E-6 -0.20278 0.02326 -0.27963 0.04253 -0.27963 L 0.08524 -0.27963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5.55556E-7 -0.14074 C -5.55556E-7 -0.20347 0.02222 -0.28032 0.04097 -0.28032 L 0.08264 -0.28032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14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1.66667E-6 -0.09838 C 1.66667E-6 -0.14282 0.02344 -0.19676 0.04271 -0.19676 L 0.08576 -0.1967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9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10035 -0.18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9791 -0.18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065588" y="42863"/>
            <a:ext cx="3671887" cy="547687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нужно моряку?</a:t>
            </a:r>
            <a:endParaRPr lang="ru-RU" sz="2400" b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hello_html_mfe71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857" y="238348"/>
            <a:ext cx="2526660" cy="3150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C:\Users\user\Desktop\75871_html_1693373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392" y="3642740"/>
            <a:ext cx="2516912" cy="2952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164388" y="4221163"/>
            <a:ext cx="1439862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5491162" y="4214316"/>
            <a:ext cx="1384301" cy="1040606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3816350" y="4246860"/>
            <a:ext cx="1441450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7092950" y="620713"/>
            <a:ext cx="1439863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5435600" y="620713"/>
            <a:ext cx="1439863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Rectangle 4"/>
          <p:cNvSpPr>
            <a:spLocks noChangeArrowheads="1"/>
          </p:cNvSpPr>
          <p:nvPr/>
        </p:nvSpPr>
        <p:spPr bwMode="auto">
          <a:xfrm>
            <a:off x="3708400" y="620713"/>
            <a:ext cx="1439863" cy="10080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" name="Рисунок 12" descr="C:\Users\user\Desktop\desktopwallpapers.org.ua-261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3" y="2564904"/>
            <a:ext cx="1338855" cy="89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3535.1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6124" y="2512045"/>
            <a:ext cx="1224136" cy="89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12579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5" y="2499999"/>
            <a:ext cx="1296143" cy="9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155401_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5761964"/>
            <a:ext cx="1231706" cy="90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cd341413527d67e4d11cc05ad45da9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44406" y="5691364"/>
            <a:ext cx="1399406" cy="97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Desktop\launc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3050" y="5726265"/>
            <a:ext cx="1309147" cy="91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Прямоугольник 21"/>
          <p:cNvSpPr>
            <a:spLocks noChangeArrowheads="1"/>
          </p:cNvSpPr>
          <p:nvPr/>
        </p:nvSpPr>
        <p:spPr bwMode="auto">
          <a:xfrm>
            <a:off x="4427538" y="3644900"/>
            <a:ext cx="3529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нужно подводнику?</a:t>
            </a:r>
            <a:endParaRPr lang="ru-RU" sz="2400"/>
          </a:p>
        </p:txBody>
      </p:sp>
      <p:pic>
        <p:nvPicPr>
          <p:cNvPr id="7170" name="Picture 2" descr="https://zamanilka.ru/wp-content/uploads/2022/02/kartinki-tank-190222-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65161" y="2536035"/>
            <a:ext cx="1399328" cy="892965"/>
          </a:xfrm>
          <a:prstGeom prst="rect">
            <a:avLst/>
          </a:prstGeom>
          <a:noFill/>
        </p:spPr>
      </p:pic>
      <p:pic>
        <p:nvPicPr>
          <p:cNvPr id="21" name="Picture 10" descr="https://w.forfun.com/fetch/b7/b7461c12f6e90d84f50bc8bcc22e8a26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13573" y="5778716"/>
            <a:ext cx="1382554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8663 -0.27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14184 -0.268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10642 -0.210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10851 -0.2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0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3316 -0.20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-10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0973 -0.2567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708400" y="115888"/>
            <a:ext cx="4535488" cy="433387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нужно артиллеристу?</a:t>
            </a:r>
            <a:endParaRPr lang="ru-RU" sz="2400" b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203ad7ea49cb38e2d146a2203b80f4f3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947" y="256070"/>
            <a:ext cx="2522845" cy="31009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C:\Users\user\Desktop\cd0bd485a58cac84b5b541ffe9ab138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010" y="3573016"/>
            <a:ext cx="2532782" cy="3047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708400" y="692150"/>
            <a:ext cx="1439863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364163" y="692150"/>
            <a:ext cx="1439862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7164388" y="4149725"/>
            <a:ext cx="1439862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5508625" y="4149725"/>
            <a:ext cx="1439863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Rectangle 4"/>
          <p:cNvSpPr>
            <a:spLocks noChangeArrowheads="1"/>
          </p:cNvSpPr>
          <p:nvPr/>
        </p:nvSpPr>
        <p:spPr bwMode="auto">
          <a:xfrm>
            <a:off x="3779838" y="4149725"/>
            <a:ext cx="1439862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7019925" y="692150"/>
            <a:ext cx="1439863" cy="10080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8" name="Рисунок 12" descr="C:\Users\user\Desktop\1323688920_6b7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564904"/>
            <a:ext cx="1296144" cy="90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13" descr="C:\Users\user\Desktop\2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564904"/>
            <a:ext cx="13068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14" descr="C:\Users\user\Desktop\org_cdjg6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564904"/>
            <a:ext cx="129554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Рисунок 16" descr="C:\Users\user\Desktop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5805264"/>
            <a:ext cx="1173234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Рисунок 17" descr="C:\Users\user\Desktop\Saper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65340" y="5805264"/>
            <a:ext cx="1255626" cy="8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Рисунок 20" descr="C:\Users\user\Desktop\196718w540zc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5805264"/>
            <a:ext cx="1296144" cy="8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Прямоугольник 21"/>
          <p:cNvSpPr>
            <a:spLocks noChangeArrowheads="1"/>
          </p:cNvSpPr>
          <p:nvPr/>
        </p:nvSpPr>
        <p:spPr bwMode="auto">
          <a:xfrm>
            <a:off x="4067175" y="3573463"/>
            <a:ext cx="410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нужно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саперу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/>
          </a:p>
        </p:txBody>
      </p:sp>
      <p:pic>
        <p:nvPicPr>
          <p:cNvPr id="6148" name="Picture 4" descr="https://hdpic.club/uploads/posts/2022-01/1642717993_29-hdpic-club-p-kharbii-vertolet-foto-5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1186" y="2564904"/>
            <a:ext cx="1354117" cy="864096"/>
          </a:xfrm>
          <a:prstGeom prst="rect">
            <a:avLst/>
          </a:prstGeom>
          <a:noFill/>
        </p:spPr>
      </p:pic>
      <p:pic>
        <p:nvPicPr>
          <p:cNvPr id="22" name="Picture 6" descr="http://s3.fotokto.ru/photo/full/574/574828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4145" y="5805264"/>
            <a:ext cx="1391103" cy="9182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1.94444E-6 -0.13287 C 1.94444E-6 -0.19236 0.01944 -0.26551 0.03541 -0.26551 L 0.07083 -0.2655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2.77778E-7 -0.13125 C -2.77778E-7 -0.19028 0.02361 -0.2625 0.04306 -0.2625 L 0.08611 -0.2625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4.72222E-6 -0.12616 C -4.72222E-6 -0.18264 0.03039 -0.25209 0.05504 -0.25209 L 0.11025 -0.25209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12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-0.11111 C 1.38889E-6 -0.16111 0.02847 -0.22222 0.05173 -0.22222 L 0.10347 -0.2222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2.22222E-6 -0.11343 C -2.22222E-6 -0.16412 0.03889 -0.22662 0.07084 -0.22662 L 0.14167 -0.22662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1.94444E-6 -0.11875 C -1.94444E-6 -0.17199 0.0434 -0.23727 0.07882 -0.23727 L 0.15764 -0.23727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  <a:b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на военную тему</a:t>
            </a: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4643438" y="1700213"/>
            <a:ext cx="34559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Любой профессии военной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Учиться надо непременно.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Чтоб быть опорой для страны,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Чтоб в мире не было...</a:t>
            </a:r>
          </a:p>
        </p:txBody>
      </p:sp>
      <p:pic>
        <p:nvPicPr>
          <p:cNvPr id="2355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628775"/>
            <a:ext cx="281305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95288" y="4508500"/>
            <a:ext cx="36607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Все в один он миг решает,</a:t>
            </a:r>
            <a:br>
              <a:rPr lang="ru-RU" b="1"/>
            </a:br>
            <a:r>
              <a:rPr lang="ru-RU" b="1"/>
              <a:t>Славный подвиг он свершает,</a:t>
            </a:r>
            <a:br>
              <a:rPr lang="ru-RU" b="1"/>
            </a:br>
            <a:r>
              <a:rPr lang="ru-RU" b="1"/>
              <a:t>Он за честь стоит горой.</a:t>
            </a:r>
            <a:br>
              <a:rPr lang="ru-RU" b="1"/>
            </a:br>
            <a:r>
              <a:rPr lang="ru-RU" b="1"/>
              <a:t>Кто он? Правильно...</a:t>
            </a:r>
            <a:br>
              <a:rPr lang="ru-RU" b="1"/>
            </a:br>
            <a:endParaRPr lang="ru-RU" b="1"/>
          </a:p>
        </p:txBody>
      </p:sp>
      <p:pic>
        <p:nvPicPr>
          <p:cNvPr id="23561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22116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роцесс 1"/>
          <p:cNvSpPr/>
          <p:nvPr/>
        </p:nvSpPr>
        <p:spPr>
          <a:xfrm>
            <a:off x="827088" y="1628775"/>
            <a:ext cx="2813050" cy="21066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187624" y="1772816"/>
            <a:ext cx="2088232" cy="1779613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292080" y="4149080"/>
            <a:ext cx="2592288" cy="25922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724128" y="4508500"/>
            <a:ext cx="1800200" cy="1728812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04813"/>
            <a:ext cx="2270125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9388" y="765175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/>
              <a:t>Смелым, сильным должен быть,</a:t>
            </a:r>
          </a:p>
          <a:p>
            <a:r>
              <a:rPr lang="ru-RU" sz="2000" b="1" dirty="0"/>
              <a:t>Крепко Родину любить.</a:t>
            </a:r>
          </a:p>
          <a:p>
            <a:r>
              <a:rPr lang="ru-RU" sz="2000" b="1" dirty="0"/>
              <a:t>Друзьям помогать</a:t>
            </a:r>
          </a:p>
          <a:p>
            <a:r>
              <a:rPr lang="ru-RU" sz="2000" b="1" dirty="0"/>
              <a:t>От врага народ защищать…</a:t>
            </a: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5364088" y="260648"/>
            <a:ext cx="2448272" cy="35283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5598554" y="849102"/>
            <a:ext cx="1944216" cy="1728192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479715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Боевой клич солдат?</a:t>
            </a:r>
          </a:p>
        </p:txBody>
      </p:sp>
      <p:pic>
        <p:nvPicPr>
          <p:cNvPr id="4098" name="Picture 2" descr="https://sun6-21.userapi.com/s/v1/if2/tidD7O2e4Zsr_utOqv0hfp3URty7rtbMpb3O9I2jk-z9hq98J33auYISxVG_TPdAHTZIYJKitckXaeM6B91yc3Ob.jpg?size=1611x1613&amp;quality=96&amp;crop=241,84,1611,1613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210" y="4005064"/>
            <a:ext cx="2316952" cy="23198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4241" y="4005064"/>
            <a:ext cx="2316952" cy="2319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043608" y="4221088"/>
            <a:ext cx="1944216" cy="19442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1364</TotalTime>
  <Words>185</Words>
  <Application>Microsoft Office PowerPoint</Application>
  <PresentationFormat>Экран (4:3)</PresentationFormat>
  <Paragraphs>51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 Правила игры: назвать профессии; соотнести предметы и инструменты связанные с ней, вспомнить в чем задача данной военной профессии; отгадать загадки; собрать пословицу. Данную игру можно применять на групповых занятиях, индивидуальных и самостоятельных. </vt:lpstr>
      <vt:lpstr>Назови военные профессии</vt:lpstr>
      <vt:lpstr>Презентация PowerPoint</vt:lpstr>
      <vt:lpstr>Что нужно танкисту? </vt:lpstr>
      <vt:lpstr>Что нужно моряку?</vt:lpstr>
      <vt:lpstr>Что нужно артиллеристу?</vt:lpstr>
      <vt:lpstr>ЗАГАДКИ  на военную тему</vt:lpstr>
      <vt:lpstr>Презентация PowerPoint</vt:lpstr>
      <vt:lpstr>Собери пословицу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160</cp:revision>
  <dcterms:created xsi:type="dcterms:W3CDTF">2020-02-16T06:52:04Z</dcterms:created>
  <dcterms:modified xsi:type="dcterms:W3CDTF">2023-11-15T08:01:15Z</dcterms:modified>
</cp:coreProperties>
</file>