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82" r:id="rId4"/>
    <p:sldId id="257" r:id="rId5"/>
    <p:sldId id="274" r:id="rId6"/>
    <p:sldId id="276" r:id="rId7"/>
    <p:sldId id="284" r:id="rId8"/>
    <p:sldId id="278" r:id="rId9"/>
    <p:sldId id="283" r:id="rId10"/>
    <p:sldId id="28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C624-9B82-4A6E-8536-0EBC246FA39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2D0BB-3332-4528-B198-03B55D4E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3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CDDB8-EFCF-4C3B-9E27-D05855E1185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B345-FE71-444F-AD62-382EAA7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347" cy="6844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+mn-lt"/>
                <a:cs typeface="Times New Roman" pitchFamily="18" charset="0"/>
              </a:rPr>
              <a:t>Елка, которую никто не забудет</a:t>
            </a:r>
            <a:endParaRPr lang="ru-RU" sz="5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37112"/>
            <a:ext cx="8856984" cy="22322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Урок внеклассного чтения по рассказу Н.Д. </a:t>
            </a:r>
            <a:r>
              <a:rPr lang="ru-RU" sz="2000" dirty="0" err="1" smtClean="0">
                <a:solidFill>
                  <a:schemeClr val="tx1"/>
                </a:solidFill>
              </a:rPr>
              <a:t>Телешова</a:t>
            </a:r>
            <a:r>
              <a:rPr lang="ru-RU" sz="2000" dirty="0" smtClean="0">
                <a:solidFill>
                  <a:schemeClr val="tx1"/>
                </a:solidFill>
              </a:rPr>
              <a:t> «Ёлка </a:t>
            </a:r>
            <a:r>
              <a:rPr lang="ru-RU" sz="2000" dirty="0" err="1" smtClean="0">
                <a:solidFill>
                  <a:schemeClr val="tx1"/>
                </a:solidFill>
              </a:rPr>
              <a:t>Митрича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Л.А. </a:t>
            </a:r>
            <a:r>
              <a:rPr lang="ru-RU" sz="2000" dirty="0" err="1" smtClean="0">
                <a:solidFill>
                  <a:schemeClr val="tx1"/>
                </a:solidFill>
              </a:rPr>
              <a:t>Раздайводина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г.Хотьково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706"/>
            <a:ext cx="8856984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a typeface="Times New Roman" panose="02020603050405020304" pitchFamily="18" charset="0"/>
              </a:rPr>
              <a:t>«</a:t>
            </a:r>
            <a:r>
              <a:rPr lang="ru-RU" dirty="0" err="1">
                <a:ea typeface="Times New Roman" panose="02020603050405020304" pitchFamily="18" charset="0"/>
              </a:rPr>
              <a:t>Хотьковская</a:t>
            </a:r>
            <a:r>
              <a:rPr lang="ru-RU" dirty="0">
                <a:ea typeface="Times New Roman" panose="02020603050405020304" pitchFamily="18" charset="0"/>
              </a:rPr>
              <a:t> средняя общеобразовательная школа №5»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940"/>
            <a:ext cx="9396536" cy="7019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3" y="548680"/>
            <a:ext cx="3279936" cy="2587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44" y="548680"/>
            <a:ext cx="2765604" cy="2612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2" y="3797001"/>
            <a:ext cx="2304256" cy="2606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44" y="3281751"/>
            <a:ext cx="2755769" cy="3123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65" y="3284984"/>
            <a:ext cx="2582535" cy="312595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590765" y="1052736"/>
            <a:ext cx="25825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+mn-lt"/>
                <a:cs typeface="Times New Roman" pitchFamily="18" charset="0"/>
              </a:rPr>
              <a:t>«Елку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Митрича</a:t>
            </a:r>
            <a:r>
              <a:rPr lang="ru-RU" sz="2200" dirty="0" smtClean="0">
                <a:latin typeface="+mn-lt"/>
                <a:cs typeface="Times New Roman" pitchFamily="18" charset="0"/>
              </a:rPr>
              <a:t> никто из них не забудет!»</a:t>
            </a:r>
            <a:endParaRPr lang="ru-RU" sz="22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940"/>
            <a:ext cx="9396536" cy="7019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7" y="11663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Рождественский рассказ. Особенности жанра.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5787" y="1087422"/>
            <a:ext cx="5688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Основателем </a:t>
            </a:r>
            <a:r>
              <a:rPr lang="ru-RU" dirty="0"/>
              <a:t>жанра рождественского рассказа принято считать </a:t>
            </a:r>
            <a:r>
              <a:rPr lang="ru-RU" dirty="0" smtClean="0"/>
              <a:t>английского писателя </a:t>
            </a:r>
            <a:r>
              <a:rPr lang="en-US" dirty="0" smtClean="0"/>
              <a:t>XIX </a:t>
            </a:r>
            <a:r>
              <a:rPr lang="ru-RU" dirty="0" smtClean="0"/>
              <a:t>века Чарльза Диккенса </a:t>
            </a:r>
            <a:r>
              <a:rPr lang="ru-RU" dirty="0"/>
              <a:t>(«Рождественская песнь в прозе</a:t>
            </a:r>
            <a:r>
              <a:rPr lang="ru-RU" dirty="0" smtClean="0"/>
              <a:t>», 1843).</a:t>
            </a:r>
          </a:p>
          <a:p>
            <a:pPr algn="just"/>
            <a:r>
              <a:rPr lang="ru-RU" dirty="0" smtClean="0"/>
              <a:t>	В русской литературе рождественский рассказ появился в </a:t>
            </a:r>
            <a:r>
              <a:rPr lang="en-US" dirty="0"/>
              <a:t>XIX </a:t>
            </a:r>
            <a:r>
              <a:rPr lang="ru-RU" dirty="0" smtClean="0"/>
              <a:t>веке. К нему обращались Достоевский и Бунин, Куприн и Чехов, Лесков и Андреев.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07" y="0"/>
            <a:ext cx="3083793" cy="2702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3135430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Основные </a:t>
            </a:r>
            <a:r>
              <a:rPr lang="ru-RU" b="1" dirty="0"/>
              <a:t>элементы рассказа: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приуроченность </a:t>
            </a:r>
            <a:r>
              <a:rPr lang="ru-RU" dirty="0"/>
              <a:t>к Рождеству (действие происходит в канун праздника</a:t>
            </a:r>
            <a:r>
              <a:rPr lang="ru-RU" dirty="0" smtClean="0"/>
              <a:t>);</a:t>
            </a:r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dirty="0" smtClean="0"/>
              <a:t>главный герой – ребёнок </a:t>
            </a:r>
            <a:r>
              <a:rPr lang="ru-RU" dirty="0"/>
              <a:t>или человек, попавший в тяжелое, порой критическое положение, столкнувшийся с равнодушием и безразличием </a:t>
            </a:r>
            <a:r>
              <a:rPr lang="ru-RU" dirty="0" smtClean="0"/>
              <a:t>окружающих;</a:t>
            </a:r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dirty="0" smtClean="0"/>
              <a:t>герой </a:t>
            </a:r>
            <a:r>
              <a:rPr lang="ru-RU" dirty="0"/>
              <a:t>проходит через трудности, преодолеть которые помогает либо вмешательство высших сил, либо внезапная помощь милосердных </a:t>
            </a:r>
            <a:r>
              <a:rPr lang="ru-RU" dirty="0" smtClean="0"/>
              <a:t>людей (происходит чудо);</a:t>
            </a:r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dirty="0" smtClean="0"/>
              <a:t>нравственная </a:t>
            </a:r>
            <a:r>
              <a:rPr lang="ru-RU" dirty="0"/>
              <a:t>христианская проблематика (милосердие, сочувствие</a:t>
            </a:r>
            <a:r>
              <a:rPr lang="ru-RU" dirty="0" smtClean="0"/>
              <a:t>);</a:t>
            </a:r>
            <a:endParaRPr lang="ru-RU" dirty="0"/>
          </a:p>
          <a:p>
            <a:pPr algn="just"/>
            <a:r>
              <a:rPr lang="ru-RU" dirty="0"/>
              <a:t>- с</a:t>
            </a:r>
            <a:r>
              <a:rPr lang="ru-RU" dirty="0" smtClean="0"/>
              <a:t>частливый финал;</a:t>
            </a:r>
            <a:endParaRPr lang="ru-RU" dirty="0"/>
          </a:p>
          <a:p>
            <a:pPr algn="just"/>
            <a:r>
              <a:rPr lang="ru-RU" dirty="0" smtClean="0"/>
              <a:t>-мораль </a:t>
            </a:r>
            <a:r>
              <a:rPr lang="ru-RU" dirty="0"/>
              <a:t>и назидательность (проповедь человечности, добра и любви).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2" y="3254066"/>
            <a:ext cx="1803020" cy="31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347" cy="6844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79" y="994718"/>
            <a:ext cx="3682752" cy="8501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Николай Дмитриевич </a:t>
            </a:r>
            <a:r>
              <a:rPr lang="ru-RU" sz="3600" dirty="0" err="1"/>
              <a:t>Телешо́в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286250" cy="523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764" y="2969076"/>
            <a:ext cx="4122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10 ноября 1867</a:t>
            </a:r>
            <a:r>
              <a:rPr lang="ru-RU" sz="2200" dirty="0"/>
              <a:t> </a:t>
            </a:r>
            <a:r>
              <a:rPr lang="ru-RU" sz="2200" dirty="0" smtClean="0"/>
              <a:t>— </a:t>
            </a:r>
            <a:r>
              <a:rPr lang="ru-RU" sz="2200" dirty="0"/>
              <a:t>14 марта </a:t>
            </a:r>
            <a:r>
              <a:rPr lang="ru-RU" sz="2200" dirty="0" smtClean="0"/>
              <a:t>1957 </a:t>
            </a:r>
            <a:r>
              <a:rPr lang="ru-RU" sz="2200" dirty="0"/>
              <a:t>— русский советский </a:t>
            </a:r>
            <a:r>
              <a:rPr lang="ru-RU" sz="2200" dirty="0" smtClean="0"/>
              <a:t>писатель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30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22"/>
            <a:ext cx="9162347" cy="6844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2"/>
            <a:ext cx="9170048" cy="570441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5940152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/>
              <a:t>Николай </a:t>
            </a:r>
            <a:r>
              <a:rPr lang="ru-RU" sz="2000" dirty="0" smtClean="0"/>
              <a:t>Дмитриевич </a:t>
            </a:r>
            <a:r>
              <a:rPr lang="ru-RU" sz="2000" dirty="0" err="1" smtClean="0"/>
              <a:t>Телешов</a:t>
            </a:r>
            <a:r>
              <a:rPr lang="ru-RU" sz="2000" dirty="0" smtClean="0"/>
              <a:t> </a:t>
            </a:r>
            <a:r>
              <a:rPr lang="ru-RU" sz="2000" dirty="0"/>
              <a:t>родился в </a:t>
            </a:r>
            <a:r>
              <a:rPr lang="ru-RU" sz="2000" dirty="0" smtClean="0"/>
              <a:t>Москве, в купеческой семье. </a:t>
            </a:r>
            <a:r>
              <a:rPr lang="ru-RU" sz="2000" dirty="0"/>
              <a:t>Он рано приобщился к чтению и литературе. Ещё двенадцатилетним подростком </a:t>
            </a:r>
            <a:r>
              <a:rPr lang="ru-RU" sz="2000" dirty="0" smtClean="0"/>
              <a:t>в 1880 году он </a:t>
            </a:r>
            <a:r>
              <a:rPr lang="ru-RU" sz="2000" dirty="0"/>
              <a:t>стал свидетелем грандиозных Пушкинских торжеств в </a:t>
            </a:r>
            <a:r>
              <a:rPr lang="ru-RU" sz="2000" dirty="0" smtClean="0"/>
              <a:t>Москве –  открытия памятника, </a:t>
            </a:r>
            <a:r>
              <a:rPr lang="ru-RU" sz="2000" dirty="0"/>
              <a:t>выступлений </a:t>
            </a:r>
            <a:r>
              <a:rPr lang="ru-RU" sz="2000" dirty="0" smtClean="0"/>
              <a:t>Ф.М. Достоевского, И.С. Тургенева.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940"/>
            <a:ext cx="9396536" cy="701923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15" y="332656"/>
            <a:ext cx="6419805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" y="260648"/>
            <a:ext cx="2843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В 1884 году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Николай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Телешов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окончил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московскую Практическую коммерческую академию.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Увлекся литературой, писал стихи, рассказы, стал создателем литературного объединения «Среда». В него входили известные писатели: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М.Горький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А.Куприн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И.Бунин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В.Вересаев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Л.Андреев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43408"/>
            <a:ext cx="9488193" cy="7087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По совету Чехова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в 1894 году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Телешов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предпринял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длительное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путешествие в Сибирь, результатом которого стала серия рассказов, посвящённых быту переселенцев (циклы «За Урал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»,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«По Сибири» и «Переселенцы»,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рассказы «Нужда»,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«На ходу», «Самоходы», «Домой» и др.)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8" y="3789459"/>
            <a:ext cx="4124284" cy="3054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8" y="1681031"/>
            <a:ext cx="4140099" cy="2325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02" y="-243408"/>
            <a:ext cx="2698190" cy="2082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70" y="-243408"/>
            <a:ext cx="4419208" cy="208266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" y="-243408"/>
            <a:ext cx="3123998" cy="2082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940"/>
            <a:ext cx="9396536" cy="70192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564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Дело </a:t>
            </a:r>
            <a:r>
              <a:rPr lang="ru-RU" dirty="0"/>
              <a:t>было в 1894 году. За Уралом я увидел страшную жизнь наших переселенцев, невероятные невзгоды и тягости народной, мужицкой жизни. И когда я вернулся, у меня был готов целый ряд сибирских рассказов, которые и открыли тогда передо мной впервые страницы наших лучших </a:t>
            </a:r>
            <a:r>
              <a:rPr lang="ru-RU" dirty="0" smtClean="0"/>
              <a:t>журналов.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95" y="-187609"/>
            <a:ext cx="3989849" cy="2652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1" y="-174942"/>
            <a:ext cx="3998976" cy="2627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8569" y="260648"/>
            <a:ext cx="2237966" cy="2869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1" y="4542748"/>
            <a:ext cx="3480732" cy="231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9385"/>
            <a:ext cx="4824535" cy="34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347" cy="68442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55" y="692696"/>
            <a:ext cx="23859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Рассказы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Телешова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отличали будничность сюжета, лишённого неожиданных поворотов в повествовании, внешне бесстрастная («чеховская») манера письма. Однако в своих рассказах-легендах писатель не скупился применять и фантастику, и иносказание, и символику образов.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31" y="-6853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940"/>
            <a:ext cx="9396536" cy="70192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3071" y="-174940"/>
            <a:ext cx="32711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После Октябрьской революции </a:t>
            </a:r>
            <a:r>
              <a:rPr lang="ru-RU" sz="1700" dirty="0" err="1" smtClean="0"/>
              <a:t>Н.Д.Телешов</a:t>
            </a:r>
            <a:r>
              <a:rPr lang="ru-RU" sz="1700" dirty="0" smtClean="0"/>
              <a:t> </a:t>
            </a:r>
            <a:r>
              <a:rPr lang="ru-RU" sz="1700" dirty="0"/>
              <a:t>принимал участие в работе Народного комиссариата просвещения. Он участвовал в организации Музея МХТ (Камергерский переулок, 3а), директором которого был с 1923 года. В эти годы он занимается детской литературой, задумывает цикл «Легенды и сказки»: «</a:t>
            </a:r>
            <a:r>
              <a:rPr lang="ru-RU" sz="1700" dirty="0" err="1"/>
              <a:t>Крупеничка</a:t>
            </a:r>
            <a:r>
              <a:rPr lang="ru-RU" sz="1700" dirty="0"/>
              <a:t>» (1919), «Зоренька» (1921). Начинает художественные мемуары «Записки писателя» (1925—1943), повествующие о событиях литературной жизни Москвы XIX—XX вв. </a:t>
            </a:r>
            <a:endParaRPr lang="ru-RU" sz="1700" dirty="0" smtClean="0"/>
          </a:p>
          <a:p>
            <a:pPr algn="just"/>
            <a:r>
              <a:rPr lang="ru-RU" sz="1700" dirty="0" smtClean="0"/>
              <a:t>Умер </a:t>
            </a:r>
            <a:r>
              <a:rPr lang="ru-RU" sz="1700" dirty="0"/>
              <a:t>14 марта 1957 года. Похоронен на Новодевичьем кладбище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76"/>
            <a:ext cx="3173071" cy="2379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67632"/>
            <a:ext cx="2820737" cy="2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292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Елка, которую никто не забудет</vt:lpstr>
      <vt:lpstr>Презентация PowerPoint</vt:lpstr>
      <vt:lpstr>Николай Дмитриевич Телешо́в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Транслитерация.</dc:title>
  <dc:creator>Елена Мозикова</dc:creator>
  <cp:lastModifiedBy>Андрей</cp:lastModifiedBy>
  <cp:revision>45</cp:revision>
  <cp:lastPrinted>2017-12-28T00:51:09Z</cp:lastPrinted>
  <dcterms:created xsi:type="dcterms:W3CDTF">2017-04-18T12:35:36Z</dcterms:created>
  <dcterms:modified xsi:type="dcterms:W3CDTF">2022-11-22T21:17:48Z</dcterms:modified>
</cp:coreProperties>
</file>