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2" r:id="rId4"/>
    <p:sldId id="256" r:id="rId5"/>
    <p:sldId id="27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Videos\Sample%20Videos\25-HD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25-HD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286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576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2004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29400" y="22098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172200" y="12954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90600" y="2590800"/>
            <a:ext cx="114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34200" y="2514600"/>
            <a:ext cx="1143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10000" y="2438400"/>
            <a:ext cx="1371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286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576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2004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29400" y="22098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172200" y="12954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90600" y="2590800"/>
            <a:ext cx="114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34200" y="2514600"/>
            <a:ext cx="1143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10000" y="2438400"/>
            <a:ext cx="1371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286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57600" y="21336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200400" y="12192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29400" y="2209800"/>
            <a:ext cx="17526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172200" y="1295400"/>
            <a:ext cx="26670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90600" y="2590800"/>
            <a:ext cx="114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34200" y="2514600"/>
            <a:ext cx="1143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10000" y="2438400"/>
            <a:ext cx="1371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1336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1000" y="13716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38200" y="23622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95600" y="22860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81600" y="22860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43800" y="22860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67000" y="14478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876800" y="14478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7239000" y="14478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96200" y="25146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34000" y="25146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24200" y="2438400"/>
            <a:ext cx="838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8382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4800" y="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62000" y="10668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2200" y="18288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91000" y="25908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9800" y="32004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057400" y="9906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810000" y="17526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638800" y="23622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72200" y="33528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43400" y="27432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90800" y="1981200"/>
            <a:ext cx="838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391400" y="3505200"/>
            <a:ext cx="1905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20000" y="4343400"/>
            <a:ext cx="1295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72400" y="4572000"/>
            <a:ext cx="99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</Words>
  <PresentationFormat>Экран (4:3)</PresentationFormat>
  <Paragraphs>36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NON</cp:lastModifiedBy>
  <cp:revision>9</cp:revision>
  <dcterms:created xsi:type="dcterms:W3CDTF">2023-11-27T13:04:49Z</dcterms:created>
  <dcterms:modified xsi:type="dcterms:W3CDTF">2024-02-01T12:16:06Z</dcterms:modified>
</cp:coreProperties>
</file>