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9" r:id="rId2"/>
    <p:sldId id="279" r:id="rId3"/>
    <p:sldId id="281" r:id="rId4"/>
    <p:sldId id="265" r:id="rId5"/>
    <p:sldId id="266" r:id="rId6"/>
    <p:sldId id="296" r:id="rId7"/>
    <p:sldId id="297" r:id="rId8"/>
    <p:sldId id="268" r:id="rId9"/>
    <p:sldId id="299" r:id="rId10"/>
    <p:sldId id="300" r:id="rId11"/>
    <p:sldId id="301" r:id="rId12"/>
    <p:sldId id="310" r:id="rId13"/>
    <p:sldId id="308" r:id="rId14"/>
    <p:sldId id="276" r:id="rId15"/>
    <p:sldId id="275" r:id="rId16"/>
    <p:sldId id="280" r:id="rId17"/>
    <p:sldId id="282" r:id="rId18"/>
    <p:sldId id="277" r:id="rId19"/>
  </p:sldIdLst>
  <p:sldSz cx="12601575" cy="864076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44" autoAdjust="0"/>
    <p:restoredTop sz="97865" autoAdjust="0"/>
  </p:normalViewPr>
  <p:slideViewPr>
    <p:cSldViewPr>
      <p:cViewPr>
        <p:scale>
          <a:sx n="50" d="100"/>
          <a:sy n="50" d="100"/>
        </p:scale>
        <p:origin x="-1692" y="-204"/>
      </p:cViewPr>
      <p:guideLst>
        <p:guide orient="horz" pos="2722"/>
        <p:guide pos="39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F5BFEA-145F-4B61-912E-0F864AF8E51A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8688" y="685800"/>
            <a:ext cx="50006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0684F4-B86D-421A-9B74-A0E3BC609D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542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45120" y="2684242"/>
            <a:ext cx="10711339" cy="18521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90238" y="4896433"/>
            <a:ext cx="8821103" cy="220819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CE936-7341-4B7D-940C-61D525A3C678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26FE7-446A-4642-BFE4-A8DAE487F5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45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CE936-7341-4B7D-940C-61D525A3C678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26FE7-446A-4642-BFE4-A8DAE487F5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22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36146" y="346037"/>
            <a:ext cx="2835355" cy="73726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30082" y="346037"/>
            <a:ext cx="8296037" cy="73726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CE936-7341-4B7D-940C-61D525A3C678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26FE7-446A-4642-BFE4-A8DAE487F5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19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CE936-7341-4B7D-940C-61D525A3C678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26FE7-446A-4642-BFE4-A8DAE487F5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5439" y="5552496"/>
            <a:ext cx="10711339" cy="171615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95439" y="3662325"/>
            <a:ext cx="10711339" cy="189016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CE936-7341-4B7D-940C-61D525A3C678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26FE7-446A-4642-BFE4-A8DAE487F5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20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30080" y="2016183"/>
            <a:ext cx="5565695" cy="57025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05805" y="2016183"/>
            <a:ext cx="5565695" cy="57025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CE936-7341-4B7D-940C-61D525A3C678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26FE7-446A-4642-BFE4-A8DAE487F5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85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080" y="1934172"/>
            <a:ext cx="5567884" cy="806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080" y="2740242"/>
            <a:ext cx="5567884" cy="49784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01431" y="1934172"/>
            <a:ext cx="5570071" cy="806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01431" y="2740242"/>
            <a:ext cx="5570071" cy="49784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CE936-7341-4B7D-940C-61D525A3C678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26FE7-446A-4642-BFE4-A8DAE487F5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1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CE936-7341-4B7D-940C-61D525A3C678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26FE7-446A-4642-BFE4-A8DAE487F5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68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CE936-7341-4B7D-940C-61D525A3C678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26FE7-446A-4642-BFE4-A8DAE487F5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50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079" y="344030"/>
            <a:ext cx="4145832" cy="146412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26871" y="344036"/>
            <a:ext cx="7044631" cy="73746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079" y="1808164"/>
            <a:ext cx="4145832" cy="59105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CE936-7341-4B7D-940C-61D525A3C678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26FE7-446A-4642-BFE4-A8DAE487F5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26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0001" y="6048534"/>
            <a:ext cx="7560945" cy="71406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70001" y="772068"/>
            <a:ext cx="7560945" cy="518445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70001" y="6762598"/>
            <a:ext cx="7560945" cy="101408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CE936-7341-4B7D-940C-61D525A3C678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26FE7-446A-4642-BFE4-A8DAE487F5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90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081" y="346031"/>
            <a:ext cx="11341418" cy="1440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081" y="2016183"/>
            <a:ext cx="11341418" cy="5702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30084" y="8008714"/>
            <a:ext cx="2940367" cy="4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CE936-7341-4B7D-940C-61D525A3C678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305538" y="8008714"/>
            <a:ext cx="3990500" cy="4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031134" y="8008714"/>
            <a:ext cx="2940367" cy="4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26FE7-446A-4642-BFE4-A8DAE487F5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134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isk.yandex.ru/i/X-A9GFoTSn3kyQ" TargetMode="External"/><Relationship Id="rId4" Type="http://schemas.openxmlformats.org/officeDocument/2006/relationships/hyperlink" Target="https://youtu.be/FKVRLkM8iT0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0.png"/><Relationship Id="rId7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s://img-fotki.yandex.ru/get/6615/16969765.b0/0_6b693_8bd157c3_M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131" y="1243163"/>
            <a:ext cx="1814602" cy="139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Рамка 3"/>
          <p:cNvSpPr/>
          <p:nvPr/>
        </p:nvSpPr>
        <p:spPr>
          <a:xfrm>
            <a:off x="2" y="1"/>
            <a:ext cx="12601575" cy="8640763"/>
          </a:xfrm>
          <a:prstGeom prst="frame">
            <a:avLst>
              <a:gd name="adj1" fmla="val 672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422657"/>
            <a:ext cx="126015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905">
                  <a:noFill/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МУНИЦИПАЛЬНОЕ БЮДЖЕТНОЕ ОБЩЕОБРАЗОВАТЕЛЬНОЕ УЧРЕЖДЕНИЕ </a:t>
            </a:r>
          </a:p>
          <a:p>
            <a:pPr algn="ctr"/>
            <a:r>
              <a:rPr lang="ru-RU" sz="2400" b="1" dirty="0" smtClean="0">
                <a:ln w="1905">
                  <a:noFill/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«ШКОЛА </a:t>
            </a:r>
            <a:r>
              <a:rPr lang="ru-RU" sz="2400" b="1" dirty="0">
                <a:ln w="1905">
                  <a:noFill/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№112  ГОРОДА ДОНЕЦКА»</a:t>
            </a: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5640076" y="7281228"/>
            <a:ext cx="696149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normalizeH="0" baseline="0" dirty="0" smtClean="0">
                <a:ln w="1905">
                  <a:noFill/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Подготовила: </a:t>
            </a:r>
            <a:endParaRPr kumimoji="0" lang="ru-RU" altLang="ru-RU" sz="2400" b="1" i="0" u="none" strike="noStrike" normalizeH="0" baseline="0" dirty="0" smtClean="0">
              <a:ln w="1905">
                <a:noFill/>
              </a:ln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normalizeH="0" baseline="0" dirty="0" smtClean="0">
                <a:ln w="1905">
                  <a:noFill/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Горбачёва Елена Александровна,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400" b="1" dirty="0">
                <a:ln w="1905">
                  <a:noFill/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altLang="ru-RU" sz="2400" b="1" dirty="0" smtClean="0">
                <a:ln w="1905">
                  <a:noFill/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читель начальных классов</a:t>
            </a:r>
            <a:endParaRPr kumimoji="0" lang="ru-RU" altLang="ru-RU" sz="2400" b="1" i="0" u="none" strike="noStrike" normalizeH="0" baseline="0" dirty="0" smtClean="0">
              <a:ln w="1905">
                <a:noFill/>
              </a:ln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84163" y="3783581"/>
            <a:ext cx="4368903" cy="469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img-fotki.yandex.ru/get/6615/16969765.b0/0_6b693_8bd157c3_M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0333235" y="1243162"/>
            <a:ext cx="1814602" cy="139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оле 1"/>
          <p:cNvSpPr txBox="1"/>
          <p:nvPr/>
        </p:nvSpPr>
        <p:spPr>
          <a:xfrm>
            <a:off x="503910" y="1881645"/>
            <a:ext cx="11593754" cy="263149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32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Урок </a:t>
            </a:r>
            <a:r>
              <a:rPr lang="ru-RU" sz="32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математики   в </a:t>
            </a:r>
            <a:r>
              <a:rPr lang="ru-RU" sz="32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3 классе</a:t>
            </a:r>
            <a:endParaRPr lang="ru-RU" sz="32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  <a:ea typeface="Calibri"/>
              <a:cs typeface="Times New Roman"/>
            </a:endParaRPr>
          </a:p>
          <a:p>
            <a:pPr algn="ctr">
              <a:spcAft>
                <a:spcPts val="1000"/>
              </a:spcAft>
            </a:pPr>
            <a:r>
              <a:rPr lang="ru-RU" sz="36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«Решение уравнений на основе связи </a:t>
            </a:r>
            <a:r>
              <a:rPr lang="ru-RU" sz="36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между </a:t>
            </a:r>
          </a:p>
          <a:p>
            <a:pPr algn="ctr">
              <a:spcAft>
                <a:spcPts val="1000"/>
              </a:spcAft>
            </a:pPr>
            <a:r>
              <a:rPr lang="ru-RU" sz="36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результатами </a:t>
            </a:r>
            <a:r>
              <a:rPr lang="ru-RU" sz="36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и компонентами </a:t>
            </a:r>
            <a:endParaRPr lang="ru-RU" sz="3600" b="1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ea typeface="Calibri"/>
              <a:cs typeface="Times New Roman"/>
            </a:endParaRPr>
          </a:p>
          <a:p>
            <a:pPr algn="ctr">
              <a:spcAft>
                <a:spcPts val="1000"/>
              </a:spcAft>
            </a:pPr>
            <a:r>
              <a:rPr lang="ru-RU" sz="36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умножения </a:t>
            </a:r>
            <a:r>
              <a:rPr lang="ru-RU" sz="36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и </a:t>
            </a:r>
            <a:r>
              <a:rPr lang="ru-RU" sz="36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деления»</a:t>
            </a:r>
            <a:endParaRPr lang="ru-RU" sz="36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  <a:ea typeface="Calibri"/>
              <a:cs typeface="Times New Roman"/>
            </a:endParaRPr>
          </a:p>
        </p:txBody>
      </p:sp>
      <p:sp>
        <p:nvSpPr>
          <p:cNvPr id="16" name="Стрелка вправо 15">
            <a:hlinkClick r:id="" action="ppaction://hlinkshowjump?jump=nextslide"/>
          </p:cNvPr>
          <p:cNvSpPr/>
          <p:nvPr/>
        </p:nvSpPr>
        <p:spPr>
          <a:xfrm>
            <a:off x="11917411" y="8064797"/>
            <a:ext cx="489204" cy="39147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20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2" y="1"/>
            <a:ext cx="12601575" cy="8640763"/>
          </a:xfrm>
          <a:prstGeom prst="frame">
            <a:avLst>
              <a:gd name="adj1" fmla="val 672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1268" name="Picture 4" descr="ÐÐ°ÑÑÐ¸Ð½ÐºÐ¸ Ð¿Ð¾ Ð·Ð°Ð¿ÑÐ¾ÑÑ ÑÐºÐ°Ð»Ñ Ð² Ð¼Ð¾ÑÐµ ÐºÐ»Ð¸Ð¿Ð°ÑÑ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86277" y="872764"/>
            <a:ext cx="4213693" cy="5618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img-fotki.yandex.ru/get/6615/16969765.b0/0_6b693_8bd157c3_M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0314950" y="328405"/>
            <a:ext cx="1945454" cy="149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1744041" y="4538488"/>
            <a:ext cx="3528392" cy="3888334"/>
            <a:chOff x="2691189" y="657599"/>
            <a:chExt cx="4530437" cy="5328592"/>
          </a:xfrm>
        </p:grpSpPr>
        <p:pic>
          <p:nvPicPr>
            <p:cNvPr id="9" name="Picture 2" descr="ÐÐ¾ÑÐ¾Ð¶ÐµÐµ Ð¸Ð·Ð¾Ð±ÑÐ°Ð¶ÐµÐ½Ð¸Ðµ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691189" y="657599"/>
              <a:ext cx="4530437" cy="53285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3195403" y="4941168"/>
              <a:ext cx="2024669" cy="35880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CurveUp">
                <a:avLst/>
              </a:prstTxWarp>
              <a:spAutoFit/>
            </a:bodyPr>
            <a:lstStyle/>
            <a:p>
              <a:pPr algn="ctr"/>
              <a:r>
                <a:rPr lang="ru-RU" sz="3600" b="1" cap="none" spc="0" dirty="0" smtClean="0">
                  <a:ln w="1905"/>
                  <a:solidFill>
                    <a:srgbClr val="7030A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ДРУЖБА</a:t>
              </a:r>
              <a:endParaRPr lang="ru-RU" sz="3600" b="1" cap="none" spc="0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644336" y="328405"/>
            <a:ext cx="8536771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Неизвестное число уменьшили в 5 раз </a:t>
            </a:r>
          </a:p>
          <a:p>
            <a:pPr algn="ctr"/>
            <a:r>
              <a:rPr lang="ru-RU" sz="4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получили 12. </a:t>
            </a:r>
          </a:p>
          <a:p>
            <a:pPr algn="ctr"/>
            <a:r>
              <a:rPr lang="ru-RU" sz="4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Найдите неизвестное число. </a:t>
            </a:r>
            <a:endParaRPr lang="ru-RU" sz="44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Умножение 10">
            <a:hlinkClick r:id="" action="ppaction://hlinkshowjump?jump=endshow"/>
          </p:cNvPr>
          <p:cNvSpPr/>
          <p:nvPr/>
        </p:nvSpPr>
        <p:spPr>
          <a:xfrm>
            <a:off x="194959" y="184493"/>
            <a:ext cx="489204" cy="391472"/>
          </a:xfrm>
          <a:prstGeom prst="mathMultiply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лево 11">
            <a:hlinkClick r:id="" action="ppaction://hlinkshowjump?jump=previousslide"/>
          </p:cNvPr>
          <p:cNvSpPr/>
          <p:nvPr/>
        </p:nvSpPr>
        <p:spPr>
          <a:xfrm>
            <a:off x="194959" y="8064797"/>
            <a:ext cx="489204" cy="391472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>
            <a:hlinkClick r:id="" action="ppaction://hlinkshowjump?jump=nextslide"/>
          </p:cNvPr>
          <p:cNvSpPr/>
          <p:nvPr/>
        </p:nvSpPr>
        <p:spPr>
          <a:xfrm>
            <a:off x="11917411" y="8064797"/>
            <a:ext cx="489204" cy="39147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11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2" y="1"/>
            <a:ext cx="12601575" cy="8640763"/>
          </a:xfrm>
          <a:prstGeom prst="frame">
            <a:avLst>
              <a:gd name="adj1" fmla="val 672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1268" name="Picture 4" descr="ÐÐ°ÑÑÐ¸Ð½ÐºÐ¸ Ð¿Ð¾ Ð·Ð°Ð¿ÑÐ¾ÑÑ ÑÐºÐ°Ð»Ñ Ð² Ð¼Ð¾ÑÐµ ÐºÐ»Ð¸Ð¿Ð°ÑÑ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86277" y="872764"/>
            <a:ext cx="4213693" cy="5618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img-fotki.yandex.ru/get/6615/16969765.b0/0_6b693_8bd157c3_M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0314950" y="328405"/>
            <a:ext cx="1945454" cy="149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1744041" y="4538488"/>
            <a:ext cx="3528392" cy="3888334"/>
            <a:chOff x="2691189" y="657599"/>
            <a:chExt cx="4530437" cy="5328592"/>
          </a:xfrm>
        </p:grpSpPr>
        <p:pic>
          <p:nvPicPr>
            <p:cNvPr id="9" name="Picture 2" descr="ÐÐ¾ÑÐ¾Ð¶ÐµÐµ Ð¸Ð·Ð¾Ð±ÑÐ°Ð¶ÐµÐ½Ð¸Ðµ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691189" y="657599"/>
              <a:ext cx="4530437" cy="53285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3195403" y="4941168"/>
              <a:ext cx="2024669" cy="35880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CurveUp">
                <a:avLst/>
              </a:prstTxWarp>
              <a:spAutoFit/>
            </a:bodyPr>
            <a:lstStyle/>
            <a:p>
              <a:pPr algn="ctr"/>
              <a:r>
                <a:rPr lang="ru-RU" sz="3600" b="1" cap="none" spc="0" dirty="0" smtClean="0">
                  <a:ln w="1905"/>
                  <a:solidFill>
                    <a:srgbClr val="7030A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ДРУЖБА</a:t>
              </a:r>
              <a:endParaRPr lang="ru-RU" sz="3600" b="1" cap="none" spc="0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644336" y="328405"/>
            <a:ext cx="8536771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Число 66 уменьшили в  несколько раз </a:t>
            </a:r>
          </a:p>
          <a:p>
            <a:pPr algn="ctr"/>
            <a:r>
              <a:rPr lang="ru-RU" sz="4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получили 6. </a:t>
            </a:r>
          </a:p>
          <a:p>
            <a:pPr algn="ctr"/>
            <a:r>
              <a:rPr lang="ru-RU" sz="4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Найдите неизвестное число. </a:t>
            </a:r>
            <a:endParaRPr lang="ru-RU" sz="44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Умножение 10">
            <a:hlinkClick r:id="" action="ppaction://hlinkshowjump?jump=endshow"/>
          </p:cNvPr>
          <p:cNvSpPr/>
          <p:nvPr/>
        </p:nvSpPr>
        <p:spPr>
          <a:xfrm>
            <a:off x="194959" y="184493"/>
            <a:ext cx="489204" cy="391472"/>
          </a:xfrm>
          <a:prstGeom prst="mathMultiply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лево 11">
            <a:hlinkClick r:id="" action="ppaction://hlinkshowjump?jump=previousslide"/>
          </p:cNvPr>
          <p:cNvSpPr/>
          <p:nvPr/>
        </p:nvSpPr>
        <p:spPr>
          <a:xfrm>
            <a:off x="194959" y="8064797"/>
            <a:ext cx="489204" cy="391472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>
            <a:hlinkClick r:id="" action="ppaction://hlinkshowjump?jump=nextslide"/>
          </p:cNvPr>
          <p:cNvSpPr/>
          <p:nvPr/>
        </p:nvSpPr>
        <p:spPr>
          <a:xfrm>
            <a:off x="11917411" y="8064797"/>
            <a:ext cx="489204" cy="39147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92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2" y="1"/>
            <a:ext cx="12601575" cy="8640763"/>
          </a:xfrm>
          <a:prstGeom prst="frame">
            <a:avLst>
              <a:gd name="adj1" fmla="val 672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3" name="Picture 6" descr="https://img-fotki.yandex.ru/get/6615/16969765.b0/0_6b693_8bd157c3_M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0314950" y="328405"/>
            <a:ext cx="1945454" cy="149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032403" y="2592189"/>
            <a:ext cx="8536771" cy="29238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«Дельфины в море</a:t>
            </a:r>
            <a:r>
              <a:rPr lang="ru-RU" sz="4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</a:p>
          <a:p>
            <a:pPr algn="ctr"/>
            <a:endParaRPr lang="ru-RU" sz="44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  <a:hlinkClick r:id="rId4"/>
            </a:endParaRPr>
          </a:p>
          <a:p>
            <a:pPr algn="ctr"/>
            <a:r>
              <a:rPr lang="ru-RU" sz="32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https://youtu.be/FKVRLkM8iT0</a:t>
            </a:r>
            <a:endParaRPr lang="ru-RU" sz="3200" b="1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32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</a:t>
            </a:r>
            <a:r>
              <a:rPr lang="en-US" sz="32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disk.yandex.ru/i/X-A9GFoTSn3kyQ</a:t>
            </a:r>
            <a:r>
              <a:rPr lang="ru-RU" sz="32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sz="32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Умножение 10">
            <a:hlinkClick r:id="" action="ppaction://hlinkshowjump?jump=endshow"/>
          </p:cNvPr>
          <p:cNvSpPr/>
          <p:nvPr/>
        </p:nvSpPr>
        <p:spPr>
          <a:xfrm>
            <a:off x="194959" y="184493"/>
            <a:ext cx="489204" cy="391472"/>
          </a:xfrm>
          <a:prstGeom prst="mathMultiply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лево 11">
            <a:hlinkClick r:id="" action="ppaction://hlinkshowjump?jump=previousslide"/>
          </p:cNvPr>
          <p:cNvSpPr/>
          <p:nvPr/>
        </p:nvSpPr>
        <p:spPr>
          <a:xfrm>
            <a:off x="194959" y="8064797"/>
            <a:ext cx="489204" cy="391472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>
            <a:hlinkClick r:id="" action="ppaction://hlinkshowjump?jump=nextslide"/>
          </p:cNvPr>
          <p:cNvSpPr/>
          <p:nvPr/>
        </p:nvSpPr>
        <p:spPr>
          <a:xfrm>
            <a:off x="11917411" y="8064797"/>
            <a:ext cx="489204" cy="39147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02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2" y="1"/>
            <a:ext cx="12601575" cy="8640763"/>
          </a:xfrm>
          <a:prstGeom prst="frame">
            <a:avLst>
              <a:gd name="adj1" fmla="val 672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3" name="Picture 6" descr="https://img-fotki.yandex.ru/get/6615/16969765.b0/0_6b693_8bd157c3_M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0314950" y="328405"/>
            <a:ext cx="1945454" cy="149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40147" y="597445"/>
            <a:ext cx="11521280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Задача</a:t>
            </a:r>
          </a:p>
          <a:p>
            <a:pPr algn="ctr"/>
            <a:endParaRPr lang="ru-RU" sz="4400" b="1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4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Молодой дельфин за 1 день съедает 13 килограммов рыбы, а взрослый – в 2 раза больше. Сколько всего килограммов рыбы …?  </a:t>
            </a:r>
            <a:endParaRPr lang="ru-RU" sz="44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6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381287" flipH="1">
            <a:off x="7873752" y="4819151"/>
            <a:ext cx="3014398" cy="2042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0346194">
            <a:off x="1552060" y="5167106"/>
            <a:ext cx="2986611" cy="218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Умножение 15">
            <a:hlinkClick r:id="" action="ppaction://hlinkshowjump?jump=endshow"/>
          </p:cNvPr>
          <p:cNvSpPr/>
          <p:nvPr/>
        </p:nvSpPr>
        <p:spPr>
          <a:xfrm>
            <a:off x="194959" y="184493"/>
            <a:ext cx="489204" cy="391472"/>
          </a:xfrm>
          <a:prstGeom prst="mathMultiply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лево 16">
            <a:hlinkClick r:id="" action="ppaction://hlinkshowjump?jump=previousslide"/>
          </p:cNvPr>
          <p:cNvSpPr/>
          <p:nvPr/>
        </p:nvSpPr>
        <p:spPr>
          <a:xfrm>
            <a:off x="194959" y="8064797"/>
            <a:ext cx="489204" cy="391472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>
            <a:hlinkClick r:id="" action="ppaction://hlinkshowjump?jump=nextslide"/>
          </p:cNvPr>
          <p:cNvSpPr/>
          <p:nvPr/>
        </p:nvSpPr>
        <p:spPr>
          <a:xfrm>
            <a:off x="11917411" y="8064797"/>
            <a:ext cx="489204" cy="39147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38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2" y="1"/>
            <a:ext cx="12601575" cy="8640763"/>
          </a:xfrm>
          <a:prstGeom prst="frame">
            <a:avLst>
              <a:gd name="adj1" fmla="val 672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390243" y="237821"/>
            <a:ext cx="982109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Соберите картинку</a:t>
            </a:r>
            <a:endParaRPr lang="ru-RU" sz="54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Елена\Desktop\дельфин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750" y="1197496"/>
            <a:ext cx="11214077" cy="710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0346194">
            <a:off x="424945" y="7052354"/>
            <a:ext cx="1771974" cy="129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Умножение 5">
            <a:hlinkClick r:id="" action="ppaction://hlinkshowjump?jump=endshow"/>
          </p:cNvPr>
          <p:cNvSpPr/>
          <p:nvPr/>
        </p:nvSpPr>
        <p:spPr>
          <a:xfrm>
            <a:off x="194959" y="184493"/>
            <a:ext cx="489204" cy="391472"/>
          </a:xfrm>
          <a:prstGeom prst="mathMultiply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>
            <a:hlinkClick r:id="" action="ppaction://hlinkshowjump?jump=previousslide"/>
          </p:cNvPr>
          <p:cNvSpPr/>
          <p:nvPr/>
        </p:nvSpPr>
        <p:spPr>
          <a:xfrm>
            <a:off x="194959" y="8064797"/>
            <a:ext cx="489204" cy="391472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11917411" y="8064797"/>
            <a:ext cx="489204" cy="39147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51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2" y="1"/>
            <a:ext cx="12601575" cy="8640763"/>
          </a:xfrm>
          <a:prstGeom prst="frame">
            <a:avLst>
              <a:gd name="adj1" fmla="val 672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04625" y="226076"/>
            <a:ext cx="1220544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23 июля</a:t>
            </a:r>
            <a:r>
              <a:rPr lang="ru-RU" sz="5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5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54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Всемирный день китов и дельфинов </a:t>
            </a:r>
            <a:endParaRPr lang="ru-RU" sz="54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488" name="Picture 8" descr="http://ecology.aonb.ru/assets/images/den-kito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2621" y="2376165"/>
            <a:ext cx="10216335" cy="50509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194959" y="184493"/>
            <a:ext cx="489204" cy="391472"/>
          </a:xfrm>
          <a:prstGeom prst="mathMultiply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>
            <a:hlinkClick r:id="" action="ppaction://hlinkshowjump?jump=previousslide"/>
          </p:cNvPr>
          <p:cNvSpPr/>
          <p:nvPr/>
        </p:nvSpPr>
        <p:spPr>
          <a:xfrm>
            <a:off x="194959" y="8064797"/>
            <a:ext cx="489204" cy="391472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11917411" y="8064797"/>
            <a:ext cx="489204" cy="39147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08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2" y="1"/>
            <a:ext cx="12601575" cy="8640763"/>
          </a:xfrm>
          <a:prstGeom prst="frame">
            <a:avLst>
              <a:gd name="adj1" fmla="val 672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" name="Picture 2" descr="как выглядит черноморская афалин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163" y="4608413"/>
            <a:ext cx="5283461" cy="341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Черноморская афалина Tursiops truncatus ponticus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164" y="643422"/>
            <a:ext cx="5283460" cy="341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снимок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3842" y="628703"/>
            <a:ext cx="5533158" cy="343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haski-mana.ru/wp-content/uploads/d/9/a/d9ad91d22b5ce08ce973088cce44d77b.jpe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8497" y="4608413"/>
            <a:ext cx="5476825" cy="341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Умножение 6">
            <a:hlinkClick r:id="" action="ppaction://hlinkshowjump?jump=endshow"/>
          </p:cNvPr>
          <p:cNvSpPr/>
          <p:nvPr/>
        </p:nvSpPr>
        <p:spPr>
          <a:xfrm>
            <a:off x="194959" y="184493"/>
            <a:ext cx="489204" cy="391472"/>
          </a:xfrm>
          <a:prstGeom prst="mathMultiply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лево 7">
            <a:hlinkClick r:id="" action="ppaction://hlinkshowjump?jump=previousslide"/>
          </p:cNvPr>
          <p:cNvSpPr/>
          <p:nvPr/>
        </p:nvSpPr>
        <p:spPr>
          <a:xfrm>
            <a:off x="194959" y="8064797"/>
            <a:ext cx="489204" cy="391472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>
            <a:off x="11917411" y="8064797"/>
            <a:ext cx="489204" cy="39147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71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2" y="1"/>
            <a:ext cx="12601575" cy="8640763"/>
          </a:xfrm>
          <a:prstGeom prst="frame">
            <a:avLst>
              <a:gd name="adj1" fmla="val 672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04625" y="226077"/>
            <a:ext cx="12205442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4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Продолжите </a:t>
            </a:r>
            <a:r>
              <a:rPr lang="ru-RU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предложение</a:t>
            </a:r>
            <a:endParaRPr lang="ru-RU" sz="4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5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Сегодня я узнал… </a:t>
            </a:r>
            <a:r>
              <a:rPr lang="ru-RU" sz="5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</a:p>
          <a:p>
            <a:pPr>
              <a:lnSpc>
                <a:spcPct val="150000"/>
              </a:lnSpc>
            </a:pPr>
            <a:r>
              <a:rPr lang="ru-RU" sz="5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5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Было интересно…    </a:t>
            </a:r>
          </a:p>
          <a:p>
            <a:pPr>
              <a:lnSpc>
                <a:spcPct val="150000"/>
              </a:lnSpc>
            </a:pPr>
            <a:r>
              <a:rPr lang="ru-RU" sz="5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Я выполнял задания</a:t>
            </a:r>
            <a:r>
              <a:rPr lang="ru-RU" sz="5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ru-RU" sz="54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5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5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 научился…</a:t>
            </a:r>
          </a:p>
        </p:txBody>
      </p:sp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194959" y="184493"/>
            <a:ext cx="489204" cy="391472"/>
          </a:xfrm>
          <a:prstGeom prst="mathMultiply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>
            <a:hlinkClick r:id="" action="ppaction://hlinkshowjump?jump=previousslide"/>
          </p:cNvPr>
          <p:cNvSpPr/>
          <p:nvPr/>
        </p:nvSpPr>
        <p:spPr>
          <a:xfrm>
            <a:off x="194959" y="8064797"/>
            <a:ext cx="489204" cy="391472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11917411" y="8064797"/>
            <a:ext cx="489204" cy="39147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54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2" y="1"/>
            <a:ext cx="12601575" cy="8640763"/>
          </a:xfrm>
          <a:prstGeom prst="frame">
            <a:avLst>
              <a:gd name="adj1" fmla="val 672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3395690" y="4138934"/>
            <a:ext cx="3950914" cy="4141101"/>
            <a:chOff x="2691189" y="657599"/>
            <a:chExt cx="4530437" cy="5328592"/>
          </a:xfrm>
        </p:grpSpPr>
        <p:pic>
          <p:nvPicPr>
            <p:cNvPr id="25" name="Picture 2" descr="ÐÐ¾ÑÐ¾Ð¶ÐµÐµ Ð¸Ð·Ð¾Ð±ÑÐ°Ð¶ÐµÐ½Ð¸Ðµ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691189" y="657599"/>
              <a:ext cx="4530437" cy="53285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Прямоугольник 25"/>
            <p:cNvSpPr/>
            <p:nvPr/>
          </p:nvSpPr>
          <p:spPr>
            <a:xfrm>
              <a:off x="3195403" y="4941168"/>
              <a:ext cx="2024669" cy="35880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CurveUp">
                <a:avLst/>
              </a:prstTxWarp>
              <a:spAutoFit/>
            </a:bodyPr>
            <a:lstStyle/>
            <a:p>
              <a:pPr algn="ctr"/>
              <a:r>
                <a:rPr lang="ru-RU" sz="3600" b="1" cap="none" spc="0" dirty="0" smtClean="0">
                  <a:ln w="1905"/>
                  <a:solidFill>
                    <a:srgbClr val="7030A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ДРУЖБА</a:t>
              </a:r>
              <a:endParaRPr lang="ru-RU" sz="3600" b="1" cap="none" spc="0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9" name="Picture 6" descr="https://img-fotki.yandex.ru/get/6615/16969765.b0/0_6b693_8bd157c3_M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518195" flipH="1">
            <a:off x="7095431" y="2184265"/>
            <a:ext cx="2194760" cy="168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ÐÐ°ÑÑÐ¸Ð½ÐºÐ¸ Ð¿Ð¾ Ð·Ð°Ð¿ÑÐ¾ÑÑ ÑÐºÐ°Ð»Ñ Ð² Ð¼Ð¾ÑÐµ ÐºÐ»Ð¸Ð¿Ð°ÑÑ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52580" y="2728023"/>
            <a:ext cx="2116086" cy="282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696821" flipH="1">
            <a:off x="10246465" y="5112831"/>
            <a:ext cx="2133642" cy="144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713565" flipH="1">
            <a:off x="8168083" y="5896962"/>
            <a:ext cx="2707066" cy="183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0346194">
            <a:off x="256099" y="5744526"/>
            <a:ext cx="2356567" cy="1723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625437" y="240475"/>
            <a:ext cx="982109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СПАСИБО </a:t>
            </a:r>
          </a:p>
          <a:p>
            <a:pPr algn="ctr"/>
            <a:r>
              <a:rPr lang="ru-RU" sz="44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 ОТЛИЧНУЮ РАБОТУ!</a:t>
            </a:r>
            <a:endParaRPr lang="ru-RU" sz="44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Умножение 11">
            <a:hlinkClick r:id="" action="ppaction://hlinkshowjump?jump=endshow"/>
          </p:cNvPr>
          <p:cNvSpPr/>
          <p:nvPr/>
        </p:nvSpPr>
        <p:spPr>
          <a:xfrm>
            <a:off x="194959" y="184493"/>
            <a:ext cx="489204" cy="391472"/>
          </a:xfrm>
          <a:prstGeom prst="mathMultiply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01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s://img-fotki.yandex.ru/get/6615/16969765.b0/0_6b693_8bd157c3_M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580" y="2938850"/>
            <a:ext cx="1814602" cy="139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Рамка 3"/>
          <p:cNvSpPr/>
          <p:nvPr/>
        </p:nvSpPr>
        <p:spPr>
          <a:xfrm>
            <a:off x="2" y="1"/>
            <a:ext cx="12601575" cy="8640763"/>
          </a:xfrm>
          <a:prstGeom prst="frame">
            <a:avLst>
              <a:gd name="adj1" fmla="val 672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4336" y="328405"/>
            <a:ext cx="11485831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4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жизни много интересного,</a:t>
            </a:r>
          </a:p>
          <a:p>
            <a:pPr algn="ctr"/>
            <a:r>
              <a:rPr lang="ru-RU" sz="4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Но пока нам </a:t>
            </a:r>
            <a:r>
              <a:rPr lang="ru-RU" sz="4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неизвестного. </a:t>
            </a:r>
            <a:endParaRPr lang="ru-RU" sz="44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Будем </a:t>
            </a:r>
            <a:r>
              <a:rPr lang="ru-RU" sz="4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думать, </a:t>
            </a:r>
            <a:r>
              <a:rPr lang="ru-RU" sz="4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4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считать, </a:t>
            </a:r>
            <a:endParaRPr lang="ru-RU" sz="44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о многом узнавать. </a:t>
            </a:r>
            <a:endParaRPr lang="ru-RU" sz="44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116338" y="3783581"/>
            <a:ext cx="4368903" cy="469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s://img-fotki.yandex.ru/get/6615/16969765.b0/0_6b693_8bd157c3_M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0045203" y="1939946"/>
            <a:ext cx="1814602" cy="139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Умножение 10">
            <a:hlinkClick r:id="" action="ppaction://hlinkshowjump?jump=endshow"/>
          </p:cNvPr>
          <p:cNvSpPr/>
          <p:nvPr/>
        </p:nvSpPr>
        <p:spPr>
          <a:xfrm>
            <a:off x="194959" y="184493"/>
            <a:ext cx="489204" cy="391472"/>
          </a:xfrm>
          <a:prstGeom prst="mathMultiply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лево 11">
            <a:hlinkClick r:id="" action="ppaction://hlinkshowjump?jump=previousslide"/>
          </p:cNvPr>
          <p:cNvSpPr/>
          <p:nvPr/>
        </p:nvSpPr>
        <p:spPr>
          <a:xfrm>
            <a:off x="194959" y="8064797"/>
            <a:ext cx="489204" cy="391472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>
            <a:hlinkClick r:id="" action="ppaction://hlinkshowjump?jump=nextslide"/>
          </p:cNvPr>
          <p:cNvSpPr/>
          <p:nvPr/>
        </p:nvSpPr>
        <p:spPr>
          <a:xfrm>
            <a:off x="11917411" y="8064797"/>
            <a:ext cx="489204" cy="39147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13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s://img-fotki.yandex.ru/get/6615/16969765.b0/0_6b693_8bd157c3_M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467" y="3858829"/>
            <a:ext cx="1814602" cy="139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Рамка 3"/>
          <p:cNvSpPr/>
          <p:nvPr/>
        </p:nvSpPr>
        <p:spPr>
          <a:xfrm>
            <a:off x="2" y="1"/>
            <a:ext cx="12601575" cy="8640763"/>
          </a:xfrm>
          <a:prstGeom prst="frame">
            <a:avLst>
              <a:gd name="adj1" fmla="val 672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7872" y="328406"/>
            <a:ext cx="11485831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ПРАВИЛА РАБОТЫ НА УРОКЕ</a:t>
            </a:r>
          </a:p>
          <a:p>
            <a:r>
              <a:rPr lang="ru-RU" sz="36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36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	Будьте доброжелательны друг к другу.</a:t>
            </a:r>
          </a:p>
          <a:p>
            <a:r>
              <a:rPr lang="ru-RU" sz="36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	Умейте слушать других.</a:t>
            </a:r>
          </a:p>
          <a:p>
            <a:r>
              <a:rPr lang="ru-RU" sz="36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	Говорите по очереди, не перебивая друг друга.</a:t>
            </a:r>
          </a:p>
          <a:p>
            <a:r>
              <a:rPr lang="ru-RU" sz="36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4.	Работайте </a:t>
            </a:r>
            <a:r>
              <a:rPr lang="ru-RU" sz="36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активно.</a:t>
            </a:r>
            <a:endParaRPr lang="ru-RU" sz="36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116338" y="3783581"/>
            <a:ext cx="4368903" cy="469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s://img-fotki.yandex.ru/get/6615/16969765.b0/0_6b693_8bd157c3_M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9397131" y="3162046"/>
            <a:ext cx="1814602" cy="139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Умножение 6">
            <a:hlinkClick r:id="" action="ppaction://hlinkshowjump?jump=endshow"/>
          </p:cNvPr>
          <p:cNvSpPr/>
          <p:nvPr/>
        </p:nvSpPr>
        <p:spPr>
          <a:xfrm>
            <a:off x="194959" y="184493"/>
            <a:ext cx="489204" cy="391472"/>
          </a:xfrm>
          <a:prstGeom prst="mathMultiply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лево 10">
            <a:hlinkClick r:id="" action="ppaction://hlinkshowjump?jump=previousslide"/>
          </p:cNvPr>
          <p:cNvSpPr/>
          <p:nvPr/>
        </p:nvSpPr>
        <p:spPr>
          <a:xfrm>
            <a:off x="194959" y="8064797"/>
            <a:ext cx="489204" cy="391472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>
            <a:hlinkClick r:id="" action="ppaction://hlinkshowjump?jump=nextslide"/>
          </p:cNvPr>
          <p:cNvSpPr/>
          <p:nvPr/>
        </p:nvSpPr>
        <p:spPr>
          <a:xfrm>
            <a:off x="11917411" y="8064797"/>
            <a:ext cx="489204" cy="39147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11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491239" y="327374"/>
            <a:ext cx="11655209" cy="1961683"/>
            <a:chOff x="540146" y="66081"/>
            <a:chExt cx="11655209" cy="1961683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540146" y="84683"/>
              <a:ext cx="1542543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1905"/>
                  <a:solidFill>
                    <a:srgbClr val="7030A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 2</a:t>
              </a:r>
              <a:endParaRPr lang="ru-RU" sz="5400" b="1" cap="none" spc="0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2605360" y="66081"/>
              <a:ext cx="1542543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1905"/>
                  <a:solidFill>
                    <a:srgbClr val="7030A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26</a:t>
              </a:r>
              <a:endParaRPr lang="ru-RU" sz="5400" b="1" cap="none" spc="0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4681320" y="66081"/>
              <a:ext cx="1542543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1905"/>
                  <a:solidFill>
                    <a:srgbClr val="7030A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 30</a:t>
              </a:r>
              <a:endParaRPr lang="ru-RU" sz="5400" b="1" cap="none" spc="0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6636516" y="66081"/>
              <a:ext cx="1542543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1905"/>
                  <a:solidFill>
                    <a:srgbClr val="7030A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 34</a:t>
              </a:r>
              <a:endParaRPr lang="ru-RU" sz="5400" b="1" cap="none" spc="0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8670652" y="69654"/>
              <a:ext cx="1542543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1905"/>
                  <a:solidFill>
                    <a:srgbClr val="7030A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 48</a:t>
              </a:r>
              <a:endParaRPr lang="ru-RU" sz="5400" b="1" cap="none" spc="0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10652812" y="98232"/>
              <a:ext cx="1542543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1905"/>
                  <a:solidFill>
                    <a:srgbClr val="7030A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 50</a:t>
              </a:r>
              <a:endParaRPr lang="ru-RU" sz="5400" b="1" cap="none" spc="0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594150" y="882348"/>
              <a:ext cx="1488540" cy="110799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lvl="1" algn="ctr"/>
              <a:r>
                <a:rPr lang="ru-RU" sz="6600" b="1" cap="none" spc="0" dirty="0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Д</a:t>
              </a:r>
              <a:endParaRPr lang="ru-RU" sz="6600" b="1" cap="none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2390433" y="916405"/>
              <a:ext cx="1537458" cy="110799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lvl="1" algn="ctr"/>
              <a:r>
                <a:rPr lang="ru-RU" sz="6600" b="1" cap="none" spc="0" dirty="0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  <a:endParaRPr lang="ru-RU" sz="6600" b="1" cap="none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4616849" y="916404"/>
              <a:ext cx="1537458" cy="110799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lvl="1" algn="ctr"/>
              <a:r>
                <a:rPr lang="ru-RU" sz="6600" b="1" cap="none" spc="0" dirty="0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  <a:endParaRPr lang="ru-RU" sz="6600" b="1" cap="none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6636516" y="882347"/>
              <a:ext cx="1537458" cy="110799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lvl="1" algn="ctr"/>
              <a:r>
                <a:rPr lang="ru-RU" sz="6600" b="1" cap="none" spc="0" dirty="0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Ж</a:t>
              </a:r>
              <a:endParaRPr lang="ru-RU" sz="6600" b="1" cap="none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8616207" y="917863"/>
              <a:ext cx="1537458" cy="110799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lvl="1" algn="ctr"/>
              <a:r>
                <a:rPr lang="ru-RU" sz="6600" b="1" cap="none" spc="0" dirty="0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Б</a:t>
              </a:r>
              <a:endParaRPr lang="ru-RU" sz="6600" b="1" cap="none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10608990" y="919769"/>
              <a:ext cx="1537458" cy="110799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lvl="1" algn="ctr"/>
              <a:r>
                <a:rPr lang="ru-RU" sz="6600" b="1" cap="none" spc="0" dirty="0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  <a:endParaRPr lang="ru-RU" sz="6600" b="1" cap="none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96" name="Группа 4095"/>
          <p:cNvGrpSpPr/>
          <p:nvPr/>
        </p:nvGrpSpPr>
        <p:grpSpPr>
          <a:xfrm>
            <a:off x="45630" y="52331"/>
            <a:ext cx="12571155" cy="2396746"/>
            <a:chOff x="45630" y="52331"/>
            <a:chExt cx="12571155" cy="2396746"/>
          </a:xfrm>
        </p:grpSpPr>
        <p:pic>
          <p:nvPicPr>
            <p:cNvPr id="4099" name="Picture 3" descr="C:\Users\Елена\Desktop\море.jp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5630" y="52331"/>
              <a:ext cx="12571155" cy="239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9" name="Группа 68"/>
            <p:cNvGrpSpPr/>
            <p:nvPr/>
          </p:nvGrpSpPr>
          <p:grpSpPr>
            <a:xfrm>
              <a:off x="735399" y="299951"/>
              <a:ext cx="11191615" cy="2031325"/>
              <a:chOff x="540147" y="2231828"/>
              <a:chExt cx="11191615" cy="2031325"/>
            </a:xfrm>
          </p:grpSpPr>
          <p:sp>
            <p:nvSpPr>
              <p:cNvPr id="70" name="Прямоугольник 69"/>
              <p:cNvSpPr/>
              <p:nvPr/>
            </p:nvSpPr>
            <p:spPr>
              <a:xfrm>
                <a:off x="540147" y="2244923"/>
                <a:ext cx="15425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5400" b="1" cap="none" spc="0" dirty="0" smtClean="0">
                    <a:ln w="1905"/>
                    <a:solidFill>
                      <a:srgbClr val="7030A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 30</a:t>
                </a:r>
                <a:endParaRPr lang="ru-RU" sz="5400" b="1" cap="none" spc="0" dirty="0">
                  <a:ln w="1905"/>
                  <a:solidFill>
                    <a:srgbClr val="7030A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Прямоугольник 70"/>
              <p:cNvSpPr/>
              <p:nvPr/>
            </p:nvSpPr>
            <p:spPr>
              <a:xfrm>
                <a:off x="2628379" y="2244923"/>
                <a:ext cx="15425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5400" b="1" cap="none" spc="0" dirty="0" smtClean="0">
                    <a:ln w="1905"/>
                    <a:solidFill>
                      <a:srgbClr val="7030A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 48</a:t>
                </a:r>
                <a:endParaRPr lang="ru-RU" sz="5400" b="1" cap="none" spc="0" dirty="0">
                  <a:ln w="1905"/>
                  <a:solidFill>
                    <a:srgbClr val="7030A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Прямоугольник 71"/>
              <p:cNvSpPr/>
              <p:nvPr/>
            </p:nvSpPr>
            <p:spPr>
              <a:xfrm>
                <a:off x="4681321" y="2244923"/>
                <a:ext cx="15425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5400" b="1" cap="none" spc="0" dirty="0" smtClean="0">
                    <a:ln w="1905"/>
                    <a:solidFill>
                      <a:srgbClr val="7030A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 34</a:t>
                </a:r>
                <a:endParaRPr lang="ru-RU" sz="5400" b="1" cap="none" spc="0" dirty="0">
                  <a:ln w="1905"/>
                  <a:solidFill>
                    <a:srgbClr val="7030A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Прямоугольник 72"/>
              <p:cNvSpPr/>
              <p:nvPr/>
            </p:nvSpPr>
            <p:spPr>
              <a:xfrm>
                <a:off x="8327903" y="2244923"/>
                <a:ext cx="15425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5400" b="1" cap="none" spc="0" dirty="0" smtClean="0">
                    <a:ln w="1905"/>
                    <a:solidFill>
                      <a:srgbClr val="7030A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26</a:t>
                </a:r>
                <a:endParaRPr lang="ru-RU" sz="5400" b="1" cap="none" spc="0" dirty="0">
                  <a:ln w="1905"/>
                  <a:solidFill>
                    <a:srgbClr val="7030A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Прямоугольник 73"/>
              <p:cNvSpPr/>
              <p:nvPr/>
            </p:nvSpPr>
            <p:spPr>
              <a:xfrm>
                <a:off x="10189219" y="2231828"/>
                <a:ext cx="15425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5400" b="1" cap="none" spc="0" dirty="0" smtClean="0">
                    <a:ln w="1905"/>
                    <a:solidFill>
                      <a:srgbClr val="7030A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 50</a:t>
                </a:r>
                <a:endParaRPr lang="ru-RU" sz="5400" b="1" cap="none" spc="0" dirty="0">
                  <a:ln w="1905"/>
                  <a:solidFill>
                    <a:srgbClr val="7030A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Прямоугольник 74"/>
              <p:cNvSpPr/>
              <p:nvPr/>
            </p:nvSpPr>
            <p:spPr>
              <a:xfrm>
                <a:off x="6326112" y="2244923"/>
                <a:ext cx="15425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5400" b="1" cap="none" spc="0" dirty="0" smtClean="0">
                    <a:ln w="1905"/>
                    <a:solidFill>
                      <a:srgbClr val="7030A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 2</a:t>
                </a:r>
                <a:endParaRPr lang="ru-RU" sz="5400" b="1" cap="none" spc="0" dirty="0">
                  <a:ln w="1905"/>
                  <a:solidFill>
                    <a:srgbClr val="7030A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Прямоугольник 75"/>
              <p:cNvSpPr/>
              <p:nvPr/>
            </p:nvSpPr>
            <p:spPr>
              <a:xfrm>
                <a:off x="6326112" y="3155158"/>
                <a:ext cx="1488540" cy="110799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lvl="1" algn="ctr"/>
                <a:r>
                  <a:rPr lang="ru-RU" sz="6600" b="1" cap="none" spc="0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Д</a:t>
                </a:r>
                <a:endParaRPr lang="ru-RU" sz="6600" b="1" cap="none" spc="0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Прямоугольник 76"/>
              <p:cNvSpPr/>
              <p:nvPr/>
            </p:nvSpPr>
            <p:spPr>
              <a:xfrm>
                <a:off x="8191232" y="3143091"/>
                <a:ext cx="1537458" cy="110799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lvl="1" algn="ctr"/>
                <a:r>
                  <a:rPr lang="ru-RU" sz="6600" b="1" cap="none" spc="0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Р</a:t>
                </a:r>
                <a:endParaRPr lang="ru-RU" sz="6600" b="1" cap="none" spc="0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Прямоугольник 77"/>
              <p:cNvSpPr/>
              <p:nvPr/>
            </p:nvSpPr>
            <p:spPr>
              <a:xfrm>
                <a:off x="603535" y="3155156"/>
                <a:ext cx="1537458" cy="110799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lvl="1" algn="ctr"/>
                <a:r>
                  <a:rPr lang="ru-RU" sz="6600" b="1" cap="none" spc="0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У</a:t>
                </a:r>
                <a:endParaRPr lang="ru-RU" sz="6600" b="1" cap="none" spc="0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Прямоугольник 78"/>
              <p:cNvSpPr/>
              <p:nvPr/>
            </p:nvSpPr>
            <p:spPr>
              <a:xfrm>
                <a:off x="4649418" y="3147138"/>
                <a:ext cx="1537458" cy="110799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lvl="1" algn="ctr"/>
                <a:r>
                  <a:rPr lang="ru-RU" sz="6600" b="1" cap="none" spc="0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Ж</a:t>
                </a:r>
                <a:endParaRPr lang="ru-RU" sz="6600" b="1" cap="none" spc="0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Прямоугольник 79"/>
              <p:cNvSpPr/>
              <p:nvPr/>
            </p:nvSpPr>
            <p:spPr>
              <a:xfrm>
                <a:off x="2489274" y="3151106"/>
                <a:ext cx="1537458" cy="110799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lvl="1" algn="ctr"/>
                <a:r>
                  <a:rPr lang="ru-RU" sz="6600" b="1" cap="none" spc="0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Б</a:t>
                </a:r>
                <a:endParaRPr lang="ru-RU" sz="6600" b="1" cap="none" spc="0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Прямоугольник 80"/>
              <p:cNvSpPr/>
              <p:nvPr/>
            </p:nvSpPr>
            <p:spPr>
              <a:xfrm>
                <a:off x="10153665" y="3151107"/>
                <a:ext cx="1537458" cy="110799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lvl="1" algn="ctr"/>
                <a:r>
                  <a:rPr lang="ru-RU" sz="6600" b="1" cap="none" spc="0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А</a:t>
                </a:r>
                <a:endParaRPr lang="ru-RU" sz="6600" b="1" cap="none" spc="0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68" name="Рамка 67"/>
          <p:cNvSpPr/>
          <p:nvPr/>
        </p:nvSpPr>
        <p:spPr>
          <a:xfrm>
            <a:off x="2" y="1"/>
            <a:ext cx="12601575" cy="8640763"/>
          </a:xfrm>
          <a:prstGeom prst="frame">
            <a:avLst>
              <a:gd name="adj1" fmla="val 672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85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116338" y="3783581"/>
            <a:ext cx="4368903" cy="469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Умножение 32">
            <a:hlinkClick r:id="" action="ppaction://hlinkshowjump?jump=endshow"/>
          </p:cNvPr>
          <p:cNvSpPr/>
          <p:nvPr/>
        </p:nvSpPr>
        <p:spPr>
          <a:xfrm>
            <a:off x="194959" y="184493"/>
            <a:ext cx="489204" cy="391472"/>
          </a:xfrm>
          <a:prstGeom prst="mathMultiply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лево 33">
            <a:hlinkClick r:id="" action="ppaction://hlinkshowjump?jump=previousslide"/>
          </p:cNvPr>
          <p:cNvSpPr/>
          <p:nvPr/>
        </p:nvSpPr>
        <p:spPr>
          <a:xfrm>
            <a:off x="194959" y="8064797"/>
            <a:ext cx="489204" cy="391472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право 37">
            <a:hlinkClick r:id="" action="ppaction://hlinkshowjump?jump=nextslide"/>
          </p:cNvPr>
          <p:cNvSpPr/>
          <p:nvPr/>
        </p:nvSpPr>
        <p:spPr>
          <a:xfrm>
            <a:off x="11917411" y="8064797"/>
            <a:ext cx="489204" cy="39147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4635169" y="7482796"/>
            <a:ext cx="2043472" cy="34459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ДРУЖБА</a:t>
            </a:r>
            <a:endParaRPr lang="ru-RU" sz="36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06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s://img-fotki.yandex.ru/get/6615/16969765.b0/0_6b693_8bd157c3_M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087" y="466701"/>
            <a:ext cx="2877844" cy="221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Рамка 3"/>
          <p:cNvSpPr/>
          <p:nvPr/>
        </p:nvSpPr>
        <p:spPr>
          <a:xfrm>
            <a:off x="2" y="1"/>
            <a:ext cx="12601575" cy="8640763"/>
          </a:xfrm>
          <a:prstGeom prst="frame">
            <a:avLst>
              <a:gd name="adj1" fmla="val 672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4" name="Picture 6" descr="https://img-fotki.yandex.ru/get/6615/16969765.b0/0_6b693_8bd157c3_M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518195" flipH="1">
            <a:off x="8923178" y="366750"/>
            <a:ext cx="3076317" cy="236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6857314" y="2821568"/>
            <a:ext cx="5616624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sz="68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⋅ 10 = 60        </a:t>
            </a:r>
            <a:endParaRPr lang="ru-RU" sz="68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284563" y="5328493"/>
            <a:ext cx="7918083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Чтобы найти неизвестный множитель, нужно </a:t>
            </a:r>
            <a:r>
              <a:rPr lang="ru-RU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произведение</a:t>
            </a:r>
            <a:r>
              <a:rPr lang="ru-RU" sz="36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разделить </a:t>
            </a:r>
            <a:r>
              <a:rPr lang="ru-RU" sz="36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</a:p>
          <a:p>
            <a:pPr algn="ctr"/>
            <a:r>
              <a:rPr lang="ru-RU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известный множитель.</a:t>
            </a:r>
            <a:endParaRPr lang="ru-RU" sz="3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Елена\Desktop\море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97615" y="5056435"/>
            <a:ext cx="7611596" cy="357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2" y="2821568"/>
            <a:ext cx="5616624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ru-RU" sz="68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 ⋅  3  = 42        </a:t>
            </a:r>
            <a:endParaRPr lang="ru-RU" sz="68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1548259" y="4538488"/>
            <a:ext cx="3528392" cy="3888334"/>
            <a:chOff x="2691189" y="657599"/>
            <a:chExt cx="4530437" cy="5328592"/>
          </a:xfrm>
        </p:grpSpPr>
        <p:pic>
          <p:nvPicPr>
            <p:cNvPr id="20" name="Picture 2" descr="ÐÐ¾ÑÐ¾Ð¶ÐµÐµ Ð¸Ð·Ð¾Ð±ÑÐ°Ð¶ÐµÐ½Ð¸Ðµ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691189" y="657599"/>
              <a:ext cx="4530437" cy="53285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Прямоугольник 20"/>
            <p:cNvSpPr/>
            <p:nvPr/>
          </p:nvSpPr>
          <p:spPr>
            <a:xfrm>
              <a:off x="3195403" y="4941168"/>
              <a:ext cx="2024669" cy="35880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CurveUp">
                <a:avLst/>
              </a:prstTxWarp>
              <a:spAutoFit/>
            </a:bodyPr>
            <a:lstStyle/>
            <a:p>
              <a:pPr algn="ctr"/>
              <a:r>
                <a:rPr lang="ru-RU" sz="3600" b="1" cap="none" spc="0" dirty="0" smtClean="0">
                  <a:ln w="1905"/>
                  <a:solidFill>
                    <a:srgbClr val="7030A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ДРУЖБА</a:t>
              </a:r>
              <a:endParaRPr lang="ru-RU" sz="3600" b="1" cap="none" spc="0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Облако 16"/>
          <p:cNvSpPr/>
          <p:nvPr/>
        </p:nvSpPr>
        <p:spPr>
          <a:xfrm>
            <a:off x="2108391" y="2991282"/>
            <a:ext cx="1399846" cy="914400"/>
          </a:xfrm>
          <a:prstGeom prst="cloud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800"/>
          </a:p>
        </p:txBody>
      </p:sp>
      <p:sp>
        <p:nvSpPr>
          <p:cNvPr id="18" name="Облако 17"/>
          <p:cNvSpPr/>
          <p:nvPr/>
        </p:nvSpPr>
        <p:spPr>
          <a:xfrm>
            <a:off x="6917165" y="2914866"/>
            <a:ext cx="1399846" cy="914400"/>
          </a:xfrm>
          <a:prstGeom prst="cloud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800"/>
          </a:p>
        </p:txBody>
      </p:sp>
      <p:sp>
        <p:nvSpPr>
          <p:cNvPr id="19" name="Умножение 18">
            <a:hlinkClick r:id="" action="ppaction://hlinkshowjump?jump=endshow"/>
          </p:cNvPr>
          <p:cNvSpPr/>
          <p:nvPr/>
        </p:nvSpPr>
        <p:spPr>
          <a:xfrm>
            <a:off x="194959" y="184493"/>
            <a:ext cx="489204" cy="391472"/>
          </a:xfrm>
          <a:prstGeom prst="mathMultiply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лево 21">
            <a:hlinkClick r:id="" action="ppaction://hlinkshowjump?jump=previousslide"/>
          </p:cNvPr>
          <p:cNvSpPr/>
          <p:nvPr/>
        </p:nvSpPr>
        <p:spPr>
          <a:xfrm>
            <a:off x="194959" y="8064797"/>
            <a:ext cx="489204" cy="391472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>
            <a:hlinkClick r:id="" action="ppaction://hlinkshowjump?jump=nextslide"/>
          </p:cNvPr>
          <p:cNvSpPr/>
          <p:nvPr/>
        </p:nvSpPr>
        <p:spPr>
          <a:xfrm>
            <a:off x="11917411" y="8064797"/>
            <a:ext cx="489204" cy="39147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90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s://img-fotki.yandex.ru/get/6615/16969765.b0/0_6b693_8bd157c3_M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087" y="466701"/>
            <a:ext cx="2877844" cy="221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Рамка 3"/>
          <p:cNvSpPr/>
          <p:nvPr/>
        </p:nvSpPr>
        <p:spPr>
          <a:xfrm>
            <a:off x="2" y="1"/>
            <a:ext cx="12601575" cy="8640763"/>
          </a:xfrm>
          <a:prstGeom prst="frame">
            <a:avLst>
              <a:gd name="adj1" fmla="val 672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4" name="Picture 6" descr="https://img-fotki.yandex.ru/get/6615/16969765.b0/0_6b693_8bd157c3_M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518195" flipH="1">
            <a:off x="8923178" y="366750"/>
            <a:ext cx="3076317" cy="236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6857314" y="2821568"/>
            <a:ext cx="5616624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  <a:r>
              <a:rPr lang="ru-RU" sz="68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: 2   = 40        </a:t>
            </a:r>
            <a:endParaRPr lang="ru-RU" sz="68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503384" y="5328493"/>
            <a:ext cx="791808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Чтобы найти </a:t>
            </a:r>
            <a:r>
              <a:rPr lang="ru-RU" sz="36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неизвестное делимое, </a:t>
            </a:r>
            <a:r>
              <a:rPr lang="ru-RU" sz="36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нужно </a:t>
            </a:r>
            <a:r>
              <a:rPr lang="ru-RU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частное</a:t>
            </a:r>
            <a:r>
              <a:rPr lang="ru-RU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36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умножить на делитель.</a:t>
            </a:r>
            <a:endParaRPr lang="ru-RU" sz="3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Елена\Desktop\море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35717" y="5067301"/>
            <a:ext cx="7611596" cy="357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2" y="2821568"/>
            <a:ext cx="5616624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32</a:t>
            </a:r>
            <a:r>
              <a:rPr lang="ru-RU" sz="68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:  4  = 8        </a:t>
            </a:r>
            <a:endParaRPr lang="ru-RU" sz="68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1620267" y="4538488"/>
            <a:ext cx="3528392" cy="3888334"/>
            <a:chOff x="2691189" y="657599"/>
            <a:chExt cx="4530437" cy="5328592"/>
          </a:xfrm>
        </p:grpSpPr>
        <p:pic>
          <p:nvPicPr>
            <p:cNvPr id="20" name="Picture 2" descr="ÐÐ¾ÑÐ¾Ð¶ÐµÐµ Ð¸Ð·Ð¾Ð±ÑÐ°Ð¶ÐµÐ½Ð¸Ðµ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691189" y="657599"/>
              <a:ext cx="4530437" cy="53285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Прямоугольник 20"/>
            <p:cNvSpPr/>
            <p:nvPr/>
          </p:nvSpPr>
          <p:spPr>
            <a:xfrm>
              <a:off x="3195403" y="4941168"/>
              <a:ext cx="2024669" cy="35880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CurveUp">
                <a:avLst/>
              </a:prstTxWarp>
              <a:spAutoFit/>
            </a:bodyPr>
            <a:lstStyle/>
            <a:p>
              <a:pPr algn="ctr"/>
              <a:r>
                <a:rPr lang="ru-RU" sz="3600" b="1" cap="none" spc="0" dirty="0" smtClean="0">
                  <a:ln w="1905"/>
                  <a:solidFill>
                    <a:srgbClr val="7030A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ДРУЖБА</a:t>
              </a:r>
              <a:endParaRPr lang="ru-RU" sz="3600" b="1" cap="none" spc="0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Облако 16"/>
          <p:cNvSpPr/>
          <p:nvPr/>
        </p:nvSpPr>
        <p:spPr>
          <a:xfrm>
            <a:off x="624391" y="2963134"/>
            <a:ext cx="1399846" cy="914400"/>
          </a:xfrm>
          <a:prstGeom prst="cloud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800"/>
          </a:p>
        </p:txBody>
      </p:sp>
      <p:sp>
        <p:nvSpPr>
          <p:cNvPr id="18" name="Облако 17"/>
          <p:cNvSpPr/>
          <p:nvPr/>
        </p:nvSpPr>
        <p:spPr>
          <a:xfrm>
            <a:off x="7020867" y="2963134"/>
            <a:ext cx="1399846" cy="914400"/>
          </a:xfrm>
          <a:prstGeom prst="cloud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800"/>
          </a:p>
        </p:txBody>
      </p:sp>
      <p:sp>
        <p:nvSpPr>
          <p:cNvPr id="19" name="Умножение 18">
            <a:hlinkClick r:id="" action="ppaction://hlinkshowjump?jump=endshow"/>
          </p:cNvPr>
          <p:cNvSpPr/>
          <p:nvPr/>
        </p:nvSpPr>
        <p:spPr>
          <a:xfrm>
            <a:off x="194959" y="184493"/>
            <a:ext cx="489204" cy="391472"/>
          </a:xfrm>
          <a:prstGeom prst="mathMultiply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лево 21">
            <a:hlinkClick r:id="" action="ppaction://hlinkshowjump?jump=previousslide"/>
          </p:cNvPr>
          <p:cNvSpPr/>
          <p:nvPr/>
        </p:nvSpPr>
        <p:spPr>
          <a:xfrm>
            <a:off x="194959" y="8064797"/>
            <a:ext cx="489204" cy="391472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>
            <a:hlinkClick r:id="" action="ppaction://hlinkshowjump?jump=nextslide"/>
          </p:cNvPr>
          <p:cNvSpPr/>
          <p:nvPr/>
        </p:nvSpPr>
        <p:spPr>
          <a:xfrm>
            <a:off x="11917411" y="8064797"/>
            <a:ext cx="489204" cy="39147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81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s://img-fotki.yandex.ru/get/6615/16969765.b0/0_6b693_8bd157c3_M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087" y="466701"/>
            <a:ext cx="2877844" cy="221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Рамка 3"/>
          <p:cNvSpPr/>
          <p:nvPr/>
        </p:nvSpPr>
        <p:spPr>
          <a:xfrm>
            <a:off x="2" y="1"/>
            <a:ext cx="12601575" cy="8640763"/>
          </a:xfrm>
          <a:prstGeom prst="frame">
            <a:avLst>
              <a:gd name="adj1" fmla="val 672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4" name="Picture 6" descr="https://img-fotki.yandex.ru/get/6615/16969765.b0/0_6b693_8bd157c3_M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518195" flipH="1">
            <a:off x="8923178" y="366750"/>
            <a:ext cx="3076317" cy="236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6857314" y="2821568"/>
            <a:ext cx="5616624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96 </a:t>
            </a:r>
            <a:r>
              <a:rPr lang="ru-RU" sz="68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 3  = 32        </a:t>
            </a:r>
            <a:endParaRPr lang="ru-RU" sz="68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503384" y="5328493"/>
            <a:ext cx="7918083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Чтобы найти </a:t>
            </a:r>
            <a:r>
              <a:rPr lang="ru-RU" sz="36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неизвестный </a:t>
            </a:r>
            <a:r>
              <a:rPr lang="ru-RU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делитель</a:t>
            </a:r>
            <a:r>
              <a:rPr lang="ru-RU" sz="36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6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нужно </a:t>
            </a:r>
            <a:r>
              <a:rPr lang="ru-RU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делимое</a:t>
            </a:r>
            <a:r>
              <a:rPr lang="ru-RU" sz="36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разделить </a:t>
            </a:r>
            <a:r>
              <a:rPr lang="ru-RU" sz="36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endParaRPr lang="ru-RU" sz="3600" b="1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частное.</a:t>
            </a:r>
            <a:endParaRPr lang="ru-RU" sz="3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Елена\Desktop\море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81879" y="4923382"/>
            <a:ext cx="7611596" cy="357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2" y="2821568"/>
            <a:ext cx="5616624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56</a:t>
            </a:r>
            <a:r>
              <a:rPr lang="ru-RU" sz="68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:  7  = 8        </a:t>
            </a:r>
            <a:endParaRPr lang="ru-RU" sz="68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1620267" y="4538488"/>
            <a:ext cx="3528392" cy="3888334"/>
            <a:chOff x="2691189" y="657599"/>
            <a:chExt cx="4530437" cy="5328592"/>
          </a:xfrm>
        </p:grpSpPr>
        <p:pic>
          <p:nvPicPr>
            <p:cNvPr id="20" name="Picture 2" descr="ÐÐ¾ÑÐ¾Ð¶ÐµÐµ Ð¸Ð·Ð¾Ð±ÑÐ°Ð¶ÐµÐ½Ð¸Ðµ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691189" y="657599"/>
              <a:ext cx="4530437" cy="53285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Прямоугольник 20"/>
            <p:cNvSpPr/>
            <p:nvPr/>
          </p:nvSpPr>
          <p:spPr>
            <a:xfrm>
              <a:off x="3195403" y="4941168"/>
              <a:ext cx="2024669" cy="35880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CurveUp">
                <a:avLst/>
              </a:prstTxWarp>
              <a:spAutoFit/>
            </a:bodyPr>
            <a:lstStyle/>
            <a:p>
              <a:pPr algn="ctr"/>
              <a:r>
                <a:rPr lang="ru-RU" sz="3600" b="1" cap="none" spc="0" dirty="0" smtClean="0">
                  <a:ln w="1905"/>
                  <a:solidFill>
                    <a:srgbClr val="7030A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ДРУЖБА</a:t>
              </a:r>
              <a:endParaRPr lang="ru-RU" sz="3600" b="1" cap="none" spc="0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Облако 16"/>
          <p:cNvSpPr/>
          <p:nvPr/>
        </p:nvSpPr>
        <p:spPr>
          <a:xfrm>
            <a:off x="2388587" y="2933754"/>
            <a:ext cx="1399846" cy="914400"/>
          </a:xfrm>
          <a:prstGeom prst="cloud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800"/>
          </a:p>
        </p:txBody>
      </p:sp>
      <p:sp>
        <p:nvSpPr>
          <p:cNvPr id="18" name="Облако 17"/>
          <p:cNvSpPr/>
          <p:nvPr/>
        </p:nvSpPr>
        <p:spPr>
          <a:xfrm>
            <a:off x="8826790" y="2974329"/>
            <a:ext cx="1399846" cy="914400"/>
          </a:xfrm>
          <a:prstGeom prst="cloud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800"/>
          </a:p>
        </p:txBody>
      </p:sp>
      <p:sp>
        <p:nvSpPr>
          <p:cNvPr id="19" name="Умножение 18">
            <a:hlinkClick r:id="" action="ppaction://hlinkshowjump?jump=endshow"/>
          </p:cNvPr>
          <p:cNvSpPr/>
          <p:nvPr/>
        </p:nvSpPr>
        <p:spPr>
          <a:xfrm>
            <a:off x="194959" y="184493"/>
            <a:ext cx="489204" cy="391472"/>
          </a:xfrm>
          <a:prstGeom prst="mathMultiply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лево 21">
            <a:hlinkClick r:id="" action="ppaction://hlinkshowjump?jump=previousslide"/>
          </p:cNvPr>
          <p:cNvSpPr/>
          <p:nvPr/>
        </p:nvSpPr>
        <p:spPr>
          <a:xfrm>
            <a:off x="194959" y="8064797"/>
            <a:ext cx="489204" cy="391472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>
            <a:hlinkClick r:id="" action="ppaction://hlinkshowjump?jump=nextslide"/>
          </p:cNvPr>
          <p:cNvSpPr/>
          <p:nvPr/>
        </p:nvSpPr>
        <p:spPr>
          <a:xfrm>
            <a:off x="11917411" y="8064797"/>
            <a:ext cx="489204" cy="39147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47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2" y="1"/>
            <a:ext cx="12601575" cy="8640763"/>
          </a:xfrm>
          <a:prstGeom prst="frame">
            <a:avLst>
              <a:gd name="adj1" fmla="val 672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1268" name="Picture 4" descr="ÐÐ°ÑÑÐ¸Ð½ÐºÐ¸ Ð¿Ð¾ Ð·Ð°Ð¿ÑÐ¾ÑÑ ÑÐºÐ°Ð»Ñ Ð² Ð¼Ð¾ÑÐµ ÐºÐ»Ð¸Ð¿Ð°ÑÑ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86277" y="872764"/>
            <a:ext cx="4213693" cy="5618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img-fotki.yandex.ru/get/6615/16969765.b0/0_6b693_8bd157c3_M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847" y="1679758"/>
            <a:ext cx="2877844" cy="221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1744041" y="4538488"/>
            <a:ext cx="3528392" cy="3888334"/>
            <a:chOff x="2691189" y="657599"/>
            <a:chExt cx="4530437" cy="5328592"/>
          </a:xfrm>
        </p:grpSpPr>
        <p:pic>
          <p:nvPicPr>
            <p:cNvPr id="9" name="Picture 2" descr="ÐÐ¾ÑÐ¾Ð¶ÐµÐµ Ð¸Ð·Ð¾Ð±ÑÐ°Ð¶ÐµÐ½Ð¸Ðµ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691189" y="657599"/>
              <a:ext cx="4530437" cy="53285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3195403" y="4941168"/>
              <a:ext cx="2024669" cy="35880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CurveUp">
                <a:avLst/>
              </a:prstTxWarp>
              <a:spAutoFit/>
            </a:bodyPr>
            <a:lstStyle/>
            <a:p>
              <a:pPr algn="ctr"/>
              <a:r>
                <a:rPr lang="ru-RU" sz="3600" b="1" cap="none" spc="0" dirty="0" smtClean="0">
                  <a:ln w="1905"/>
                  <a:solidFill>
                    <a:srgbClr val="7030A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ДРУЖБА</a:t>
              </a:r>
              <a:endParaRPr lang="ru-RU" sz="3600" b="1" cap="none" spc="0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Умножение 9">
            <a:hlinkClick r:id="" action="ppaction://hlinkshowjump?jump=endshow"/>
          </p:cNvPr>
          <p:cNvSpPr/>
          <p:nvPr/>
        </p:nvSpPr>
        <p:spPr>
          <a:xfrm>
            <a:off x="194959" y="184493"/>
            <a:ext cx="489204" cy="391472"/>
          </a:xfrm>
          <a:prstGeom prst="mathMultiply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лево 10">
            <a:hlinkClick r:id="" action="ppaction://hlinkshowjump?jump=previousslide"/>
          </p:cNvPr>
          <p:cNvSpPr/>
          <p:nvPr/>
        </p:nvSpPr>
        <p:spPr>
          <a:xfrm>
            <a:off x="194959" y="8064797"/>
            <a:ext cx="489204" cy="391472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>
            <a:hlinkClick r:id="" action="ppaction://hlinkshowjump?jump=nextslide"/>
          </p:cNvPr>
          <p:cNvSpPr/>
          <p:nvPr/>
        </p:nvSpPr>
        <p:spPr>
          <a:xfrm>
            <a:off x="11917411" y="8064797"/>
            <a:ext cx="489204" cy="39147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12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2" y="1"/>
            <a:ext cx="12601575" cy="8640763"/>
          </a:xfrm>
          <a:prstGeom prst="frame">
            <a:avLst>
              <a:gd name="adj1" fmla="val 672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1268" name="Picture 4" descr="ÐÐ°ÑÑÐ¸Ð½ÐºÐ¸ Ð¿Ð¾ Ð·Ð°Ð¿ÑÐ¾ÑÑ ÑÐºÐ°Ð»Ñ Ð² Ð¼Ð¾ÑÐµ ÐºÐ»Ð¸Ð¿Ð°ÑÑ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86277" y="872764"/>
            <a:ext cx="4213693" cy="5618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img-fotki.yandex.ru/get/6615/16969765.b0/0_6b693_8bd157c3_M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0314950" y="328405"/>
            <a:ext cx="1945454" cy="149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1744041" y="4538488"/>
            <a:ext cx="3528392" cy="3888334"/>
            <a:chOff x="2691189" y="657599"/>
            <a:chExt cx="4530437" cy="5328592"/>
          </a:xfrm>
        </p:grpSpPr>
        <p:pic>
          <p:nvPicPr>
            <p:cNvPr id="9" name="Picture 2" descr="ÐÐ¾ÑÐ¾Ð¶ÐµÐµ Ð¸Ð·Ð¾Ð±ÑÐ°Ð¶ÐµÐ½Ð¸Ðµ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691189" y="657599"/>
              <a:ext cx="4530437" cy="53285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3195403" y="4941168"/>
              <a:ext cx="2024669" cy="35880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CurveUp">
                <a:avLst/>
              </a:prstTxWarp>
              <a:spAutoFit/>
            </a:bodyPr>
            <a:lstStyle/>
            <a:p>
              <a:pPr algn="ctr"/>
              <a:r>
                <a:rPr lang="ru-RU" sz="3600" b="1" cap="none" spc="0" dirty="0" smtClean="0">
                  <a:ln w="1905"/>
                  <a:solidFill>
                    <a:srgbClr val="7030A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ДРУЖБА</a:t>
              </a:r>
              <a:endParaRPr lang="ru-RU" sz="3600" b="1" cap="none" spc="0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644336" y="328405"/>
            <a:ext cx="8536771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Неизвестное число увеличили в 3 раза </a:t>
            </a:r>
          </a:p>
          <a:p>
            <a:pPr algn="ctr"/>
            <a:r>
              <a:rPr lang="ru-RU" sz="4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получили 24. </a:t>
            </a:r>
          </a:p>
          <a:p>
            <a:pPr algn="ctr"/>
            <a:r>
              <a:rPr lang="ru-RU" sz="4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Найдите неизвестное число. </a:t>
            </a:r>
            <a:endParaRPr lang="ru-RU" sz="44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Умножение 11">
            <a:hlinkClick r:id="" action="ppaction://hlinkshowjump?jump=endshow"/>
          </p:cNvPr>
          <p:cNvSpPr/>
          <p:nvPr/>
        </p:nvSpPr>
        <p:spPr>
          <a:xfrm>
            <a:off x="194959" y="184493"/>
            <a:ext cx="489204" cy="391472"/>
          </a:xfrm>
          <a:prstGeom prst="mathMultiply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лево 14">
            <a:hlinkClick r:id="" action="ppaction://hlinkshowjump?jump=previousslide"/>
          </p:cNvPr>
          <p:cNvSpPr/>
          <p:nvPr/>
        </p:nvSpPr>
        <p:spPr>
          <a:xfrm>
            <a:off x="194959" y="8064797"/>
            <a:ext cx="489204" cy="391472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>
            <a:hlinkClick r:id="" action="ppaction://hlinkshowjump?jump=nextslide"/>
          </p:cNvPr>
          <p:cNvSpPr/>
          <p:nvPr/>
        </p:nvSpPr>
        <p:spPr>
          <a:xfrm>
            <a:off x="11917411" y="8064797"/>
            <a:ext cx="489204" cy="39147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28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1143</TotalTime>
  <Words>245</Words>
  <Application>Microsoft Office PowerPoint</Application>
  <PresentationFormat>Произвольный</PresentationFormat>
  <Paragraphs>89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Елена</cp:lastModifiedBy>
  <cp:revision>88</cp:revision>
  <dcterms:created xsi:type="dcterms:W3CDTF">2019-04-20T19:37:46Z</dcterms:created>
  <dcterms:modified xsi:type="dcterms:W3CDTF">2023-10-22T18:07:16Z</dcterms:modified>
</cp:coreProperties>
</file>