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420A2-A3F5-46D3-BD24-DE7D29177C51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A5F86-F759-4DC2-86BF-A4A68A2431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im0-tub-ru.yandex.net/i?id=fced2753955375ee771bbb5235009cfb-l&amp;ref=rim&amp;n=13&amp;w=1080&amp;h=797"/>
          <p:cNvPicPr>
            <a:picLocks noChangeAspect="1" noChangeArrowheads="1"/>
          </p:cNvPicPr>
          <p:nvPr/>
        </p:nvPicPr>
        <p:blipFill>
          <a:blip r:embed="rId2" cstate="print">
            <a:lum bright="18000" contrast="-1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26064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Тебе, как и мне, </a:t>
            </a:r>
            <a:r>
              <a:rPr lang="ru-RU" sz="3600" b="1" dirty="0" smtClean="0"/>
              <a:t>14</a:t>
            </a:r>
            <a:r>
              <a:rPr lang="ru-RU" sz="2000" b="1" dirty="0" smtClean="0"/>
              <a:t> лет</a:t>
            </a:r>
            <a:r>
              <a:rPr lang="ru-RU" b="1" dirty="0" smtClean="0"/>
              <a:t>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1196752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 я точно знаю, что ты сейчас переживаешь.</a:t>
            </a:r>
            <a:endParaRPr lang="ru-RU" sz="2000" b="1" dirty="0"/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796136" y="620688"/>
            <a:ext cx="3347864" cy="3528392"/>
          </a:xfrm>
          <a:prstGeom prst="downArrowCallout">
            <a:avLst>
              <a:gd name="adj1" fmla="val 19848"/>
              <a:gd name="adj2" fmla="val 19028"/>
              <a:gd name="adj3" fmla="val 33729"/>
              <a:gd name="adj4" fmla="val 6412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96136" y="548680"/>
            <a:ext cx="2496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любовь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20272" y="476672"/>
            <a:ext cx="12859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первая</a:t>
            </a:r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69157" y="1268760"/>
            <a:ext cx="31748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Верность друзей</a:t>
            </a:r>
            <a:endParaRPr lang="ru-RU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52120" y="1700808"/>
            <a:ext cx="17195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Сложности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64088" y="1772816"/>
            <a:ext cx="25768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 </a:t>
            </a:r>
          </a:p>
          <a:p>
            <a:pPr algn="ctr"/>
            <a:r>
              <a:rPr lang="ru-RU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УЧЁБЕ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88224" y="1700808"/>
            <a:ext cx="305983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ВЫБОР ЖИЗНЕННОГО ПУТИ</a:t>
            </a:r>
            <a:endParaRPr lang="ru-RU" sz="2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pic>
        <p:nvPicPr>
          <p:cNvPr id="6148" name="Picture 4" descr="https://yt3.ggpht.com/a/AATXAJyTCLj_v747KJPwvBJRGqM8ZttdpH_X9aK81w=s900-c-k-c0xffffffff-no-rj-m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63880" y="404664"/>
            <a:ext cx="1080120" cy="108012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79512" y="3861048"/>
            <a:ext cx="3602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В голове множество вопросов </a:t>
            </a:r>
          </a:p>
          <a:p>
            <a:r>
              <a:rPr lang="ru-RU" sz="2000" b="1" dirty="0" smtClean="0"/>
              <a:t>и ни одного ответа?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39552" y="2348880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Не все можно обсудить с родителями и друзьями?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-252536" y="5013176"/>
            <a:ext cx="578242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 давай попробуем найти их вместе?</a:t>
            </a:r>
            <a:endParaRPr lang="ru-RU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6150" name="Picture 6" descr="https://catalogue.immateriel.fr/resources/89/80/5dc995a95491e5603c4de237687c2d9c2776cf97458d9f2188252c97e9f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077073"/>
            <a:ext cx="1872208" cy="2780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xn--80aurifc.xn--p1ai/upload/resize_cache/iblock/90c/1920_479_156420db5d35cfb82f16501d0f4565d1d/90c6d9b4b2f3201e1a00c26e444d6ec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21328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772816"/>
            <a:ext cx="4356321" cy="120032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cap="none" spc="0" dirty="0" smtClean="0">
                <a:ln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Почему я предлагаю</a:t>
            </a:r>
          </a:p>
          <a:p>
            <a:pPr algn="ctr"/>
            <a:r>
              <a:rPr lang="ru-RU" sz="3600" cap="none" spc="0" dirty="0" smtClean="0">
                <a:ln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эту книгу?</a:t>
            </a:r>
            <a:endParaRPr lang="ru-RU" sz="3600" cap="none" spc="0" dirty="0">
              <a:ln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2348880"/>
            <a:ext cx="4812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Она о любви!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2204864"/>
            <a:ext cx="209942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жертвенной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2852936"/>
            <a:ext cx="30233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сопереживающей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102" name="Picture 6" descr="https://www.chitalnya.ru/upload3/863/e5d62c74490946e073793b11fdc8a8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96952"/>
            <a:ext cx="2699792" cy="3648368"/>
          </a:xfrm>
          <a:prstGeom prst="rect">
            <a:avLst/>
          </a:prstGeom>
          <a:noFill/>
        </p:spPr>
      </p:pic>
      <p:pic>
        <p:nvPicPr>
          <p:cNvPr id="4104" name="Picture 8" descr="http://i.mycdn.me/i?r=AzEPZsRbOZEKgBhR0XGMT1RkmPrOHM8rD_KI7s-idyv1y6aKTM5SRkZCeTgDn6uOy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501008"/>
            <a:ext cx="3960440" cy="2979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xn--80aurifc.xn--p1ai/upload/resize_cache/iblock/90c/1920_479_156420db5d35cfb82f16501d0f4565d1d/90c6d9b4b2f3201e1a00c26e444d6ec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21328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1" y="1556792"/>
            <a:ext cx="2088231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Но в этом рассказе речь идет не только о чувствах</a:t>
            </a:r>
            <a:endParaRPr lang="ru-RU" sz="4000" cap="none" spc="0" dirty="0">
              <a:ln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2276872"/>
            <a:ext cx="573555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человек – сам творец своего счастья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1916832"/>
            <a:ext cx="26891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Ты узнаешь, что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2924944"/>
            <a:ext cx="5193280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счастье, 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мечту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нужно бороться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4437112"/>
            <a:ext cx="59819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Выход можно найти из любой ситуации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22410" y="5229200"/>
            <a:ext cx="62762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Упорство и вера –</a:t>
            </a:r>
          </a:p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   ключи к успеху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xn--80aurifc.xn--p1ai/upload/resize_cache/iblock/90c/1920_479_156420db5d35cfb82f16501d0f4565d1d/90c6d9b4b2f3201e1a00c26e444d6ec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21328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1988840"/>
            <a:ext cx="7651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Конечно, у тебя появятся новые вопросы.</a:t>
            </a:r>
            <a:endParaRPr lang="ru-RU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750004"/>
            <a:ext cx="16196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НО!</a:t>
            </a:r>
            <a:endParaRPr lang="ru-RU" sz="6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6165304"/>
            <a:ext cx="67618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Теперь ты знаешь, где искать ответы на них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2411760" y="2780928"/>
            <a:ext cx="2016224" cy="2952328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4">
                    <a:lumMod val="75000"/>
                  </a:schemeClr>
                </a:solidFill>
              </a:rPr>
              <a:t>Какова сила любви? </a:t>
            </a: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4644008" y="2780928"/>
            <a:ext cx="2016224" cy="2952328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Действительно ли желание достичь чего-то способно преодолеть любые преграды?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6876256" y="2780928"/>
            <a:ext cx="2016224" cy="2952328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Эти герои уникальны, или есть и другие примеры в литературе?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79512" y="2780928"/>
            <a:ext cx="2016224" cy="3096344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2780928"/>
            <a:ext cx="1944216" cy="206210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Что значит семейное счастье?</a:t>
            </a:r>
            <a:endParaRPr lang="ru-RU" sz="3200" b="1" cap="none" spc="0" dirty="0">
              <a:ln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157</Words>
  <Application>Microsoft Office PowerPoint</Application>
  <PresentationFormat>Экран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9</cp:revision>
  <dcterms:created xsi:type="dcterms:W3CDTF">2021-04-12T20:06:20Z</dcterms:created>
  <dcterms:modified xsi:type="dcterms:W3CDTF">2021-04-12T21:33:24Z</dcterms:modified>
</cp:coreProperties>
</file>