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61" r:id="rId4"/>
    <p:sldId id="262" r:id="rId5"/>
    <p:sldId id="263" r:id="rId6"/>
    <p:sldId id="264" r:id="rId7"/>
    <p:sldId id="265" r:id="rId8"/>
    <p:sldId id="258" r:id="rId9"/>
    <p:sldId id="267" r:id="rId10"/>
    <p:sldId id="269" r:id="rId11"/>
    <p:sldId id="270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F4A7F"/>
    <a:srgbClr val="1C4372"/>
    <a:srgbClr val="1A3F6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8748F-7D07-4470-9B7E-B3EE21A74E42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78481-5025-4CFB-9585-CFA2910DD61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DE7A05A-B409-46C8-8872-448780AB372E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ED5D-0D0A-40AE-90FF-5748DF3610E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CB28-4A4E-4424-B604-A8EA773E3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ED5D-0D0A-40AE-90FF-5748DF3610E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CB28-4A4E-4424-B604-A8EA773E3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ED5D-0D0A-40AE-90FF-5748DF3610E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CB28-4A4E-4424-B604-A8EA773E3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ED5D-0D0A-40AE-90FF-5748DF3610E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CB28-4A4E-4424-B604-A8EA773E3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ED5D-0D0A-40AE-90FF-5748DF3610E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CB28-4A4E-4424-B604-A8EA773E3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ED5D-0D0A-40AE-90FF-5748DF3610E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CB28-4A4E-4424-B604-A8EA773E3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ED5D-0D0A-40AE-90FF-5748DF3610E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CB28-4A4E-4424-B604-A8EA773E3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ED5D-0D0A-40AE-90FF-5748DF3610E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CB28-4A4E-4424-B604-A8EA773E3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ED5D-0D0A-40AE-90FF-5748DF3610E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CB28-4A4E-4424-B604-A8EA773E3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ED5D-0D0A-40AE-90FF-5748DF3610E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CB28-4A4E-4424-B604-A8EA773E3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AED5D-0D0A-40AE-90FF-5748DF3610E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9CB28-4A4E-4424-B604-A8EA773E3B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6AED5D-0D0A-40AE-90FF-5748DF3610EC}" type="datetimeFigureOut">
              <a:rPr lang="ru-RU" smtClean="0"/>
              <a:t>05.12.2021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9CB28-4A4E-4424-B604-A8EA773E3B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Рисунок 3" descr="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921667" y="2492896"/>
            <a:ext cx="768672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Урок математики в 1классе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«Обобщение и закрепление знаний»  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Рисунок 3" descr="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https://proprikol.ru/wp-content/uploads/2020/07/kartinki-zimnij-les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448"/>
            <a:ext cx="9144000" cy="68674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Рисунок 3" descr="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27584" y="2924944"/>
            <a:ext cx="769005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2051" name="Рисунок 3" descr="3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0" name="Picture 2" descr="https://proprikol.ru/wp-content/uploads/2020/07/kartinki-zimnij-les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448"/>
            <a:ext cx="9144000" cy="68674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3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4143372" y="1071546"/>
            <a:ext cx="78581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8</a:t>
            </a: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1143000" y="1357313"/>
            <a:ext cx="2286000" cy="2286000"/>
            <a:chOff x="1142976" y="1357298"/>
            <a:chExt cx="2286016" cy="2286016"/>
          </a:xfrm>
        </p:grpSpPr>
        <p:sp>
          <p:nvSpPr>
            <p:cNvPr id="5" name="Овал 4"/>
            <p:cNvSpPr/>
            <p:nvPr/>
          </p:nvSpPr>
          <p:spPr>
            <a:xfrm>
              <a:off x="1142976" y="1357298"/>
              <a:ext cx="2286016" cy="2286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28728" y="2071678"/>
              <a:ext cx="1545616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2 + 7</a:t>
              </a:r>
            </a:p>
          </p:txBody>
        </p:sp>
      </p:grpSp>
      <p:grpSp>
        <p:nvGrpSpPr>
          <p:cNvPr id="3" name="Группа 11"/>
          <p:cNvGrpSpPr>
            <a:grpSpLocks/>
          </p:cNvGrpSpPr>
          <p:nvPr/>
        </p:nvGrpSpPr>
        <p:grpSpPr bwMode="auto">
          <a:xfrm>
            <a:off x="3357563" y="3357563"/>
            <a:ext cx="2286000" cy="2286000"/>
            <a:chOff x="3357554" y="3357562"/>
            <a:chExt cx="2286016" cy="2286016"/>
          </a:xfrm>
        </p:grpSpPr>
        <p:sp>
          <p:nvSpPr>
            <p:cNvPr id="7" name="Овал 6"/>
            <p:cNvSpPr/>
            <p:nvPr/>
          </p:nvSpPr>
          <p:spPr>
            <a:xfrm>
              <a:off x="3357554" y="3357562"/>
              <a:ext cx="2286016" cy="2286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714744" y="4000504"/>
              <a:ext cx="1545616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3 + 5</a:t>
              </a:r>
            </a:p>
          </p:txBody>
        </p:sp>
      </p:grpSp>
      <p:grpSp>
        <p:nvGrpSpPr>
          <p:cNvPr id="4" name="Группа 12"/>
          <p:cNvGrpSpPr>
            <a:grpSpLocks/>
          </p:cNvGrpSpPr>
          <p:nvPr/>
        </p:nvGrpSpPr>
        <p:grpSpPr bwMode="auto">
          <a:xfrm>
            <a:off x="5715000" y="1285875"/>
            <a:ext cx="2286000" cy="2286000"/>
            <a:chOff x="5715008" y="1285860"/>
            <a:chExt cx="2286016" cy="2286016"/>
          </a:xfrm>
        </p:grpSpPr>
        <p:sp>
          <p:nvSpPr>
            <p:cNvPr id="6" name="Овал 5"/>
            <p:cNvSpPr/>
            <p:nvPr/>
          </p:nvSpPr>
          <p:spPr>
            <a:xfrm>
              <a:off x="5715008" y="1285860"/>
              <a:ext cx="2286016" cy="2286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215074" y="1928802"/>
              <a:ext cx="1412567" cy="92333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5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9 - 3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7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29688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3500430" y="1000108"/>
            <a:ext cx="78581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4</a:t>
            </a: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928688" y="2786063"/>
            <a:ext cx="2286000" cy="3071812"/>
            <a:chOff x="285720" y="2071678"/>
            <a:chExt cx="2286016" cy="3071834"/>
          </a:xfrm>
        </p:grpSpPr>
        <p:sp>
          <p:nvSpPr>
            <p:cNvPr id="5" name="Овал 4"/>
            <p:cNvSpPr/>
            <p:nvPr/>
          </p:nvSpPr>
          <p:spPr>
            <a:xfrm>
              <a:off x="285720" y="2857496"/>
              <a:ext cx="2286016" cy="2286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28728" y="2071678"/>
              <a:ext cx="184151" cy="92393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endParaRPr>
            </a:p>
          </p:txBody>
        </p:sp>
      </p:grpSp>
      <p:grpSp>
        <p:nvGrpSpPr>
          <p:cNvPr id="3" name="Группа 12"/>
          <p:cNvGrpSpPr>
            <a:grpSpLocks/>
          </p:cNvGrpSpPr>
          <p:nvPr/>
        </p:nvGrpSpPr>
        <p:grpSpPr bwMode="auto">
          <a:xfrm>
            <a:off x="5715000" y="1285875"/>
            <a:ext cx="1785938" cy="1785938"/>
            <a:chOff x="5715008" y="1285860"/>
            <a:chExt cx="2286016" cy="2286016"/>
          </a:xfrm>
        </p:grpSpPr>
        <p:sp>
          <p:nvSpPr>
            <p:cNvPr id="6" name="Овал 5"/>
            <p:cNvSpPr/>
            <p:nvPr/>
          </p:nvSpPr>
          <p:spPr>
            <a:xfrm>
              <a:off x="5715008" y="1285860"/>
              <a:ext cx="2286016" cy="2286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6080771" y="1925944"/>
              <a:ext cx="1635730" cy="10636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8 - 4</a:t>
              </a:r>
            </a:p>
          </p:txBody>
        </p:sp>
      </p:grpSp>
      <p:grpSp>
        <p:nvGrpSpPr>
          <p:cNvPr id="4" name="Группа 18"/>
          <p:cNvGrpSpPr>
            <a:grpSpLocks/>
          </p:cNvGrpSpPr>
          <p:nvPr/>
        </p:nvGrpSpPr>
        <p:grpSpPr bwMode="auto">
          <a:xfrm>
            <a:off x="3786188" y="3286125"/>
            <a:ext cx="1785937" cy="1785938"/>
            <a:chOff x="3786182" y="3286124"/>
            <a:chExt cx="1785950" cy="1785950"/>
          </a:xfrm>
        </p:grpSpPr>
        <p:sp>
          <p:nvSpPr>
            <p:cNvPr id="14" name="Овал 13"/>
            <p:cNvSpPr/>
            <p:nvPr/>
          </p:nvSpPr>
          <p:spPr>
            <a:xfrm>
              <a:off x="3786182" y="3286124"/>
              <a:ext cx="1785950" cy="1785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000496" y="3714752"/>
              <a:ext cx="1394934" cy="83099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3 + 2</a:t>
              </a:r>
            </a:p>
          </p:txBody>
        </p:sp>
      </p:grpSp>
      <p:grpSp>
        <p:nvGrpSpPr>
          <p:cNvPr id="7" name="Группа 15"/>
          <p:cNvGrpSpPr>
            <a:grpSpLocks/>
          </p:cNvGrpSpPr>
          <p:nvPr/>
        </p:nvGrpSpPr>
        <p:grpSpPr bwMode="auto">
          <a:xfrm>
            <a:off x="6357938" y="3929063"/>
            <a:ext cx="1785937" cy="1785937"/>
            <a:chOff x="5715008" y="1285860"/>
            <a:chExt cx="2286016" cy="2286016"/>
          </a:xfrm>
        </p:grpSpPr>
        <p:sp>
          <p:nvSpPr>
            <p:cNvPr id="17" name="Овал 16"/>
            <p:cNvSpPr/>
            <p:nvPr/>
          </p:nvSpPr>
          <p:spPr>
            <a:xfrm>
              <a:off x="5715008" y="1285860"/>
              <a:ext cx="2286016" cy="2286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5989330" y="1925944"/>
              <a:ext cx="1635730" cy="1063676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8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7 - 5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292 0.01435 L -0.49826 0.07732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267" y="3148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1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8929688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3500430" y="1000108"/>
            <a:ext cx="78581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6</a:t>
            </a: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785813" y="3286125"/>
            <a:ext cx="2286000" cy="3071813"/>
            <a:chOff x="285720" y="2071678"/>
            <a:chExt cx="2286016" cy="3071834"/>
          </a:xfrm>
        </p:grpSpPr>
        <p:sp>
          <p:nvSpPr>
            <p:cNvPr id="5" name="Овал 4"/>
            <p:cNvSpPr/>
            <p:nvPr/>
          </p:nvSpPr>
          <p:spPr>
            <a:xfrm>
              <a:off x="285720" y="2857496"/>
              <a:ext cx="2286016" cy="2286016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28728" y="2071678"/>
              <a:ext cx="184151" cy="92393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endParaRPr>
            </a:p>
          </p:txBody>
        </p:sp>
      </p:grpSp>
      <p:sp>
        <p:nvSpPr>
          <p:cNvPr id="6" name="Овал 5"/>
          <p:cNvSpPr/>
          <p:nvPr/>
        </p:nvSpPr>
        <p:spPr>
          <a:xfrm>
            <a:off x="1143000" y="2286000"/>
            <a:ext cx="1785938" cy="178593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" name="Группа 18"/>
          <p:cNvGrpSpPr>
            <a:grpSpLocks/>
          </p:cNvGrpSpPr>
          <p:nvPr/>
        </p:nvGrpSpPr>
        <p:grpSpPr bwMode="auto">
          <a:xfrm>
            <a:off x="3786188" y="3286125"/>
            <a:ext cx="1357312" cy="1357313"/>
            <a:chOff x="3786182" y="3286124"/>
            <a:chExt cx="1785950" cy="1785950"/>
          </a:xfrm>
        </p:grpSpPr>
        <p:sp>
          <p:nvSpPr>
            <p:cNvPr id="14" name="Овал 13"/>
            <p:cNvSpPr/>
            <p:nvPr/>
          </p:nvSpPr>
          <p:spPr>
            <a:xfrm>
              <a:off x="3786182" y="3286124"/>
              <a:ext cx="1785950" cy="1785950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880179" y="3662113"/>
              <a:ext cx="1559133" cy="1012422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9 - 2</a:t>
              </a:r>
            </a:p>
          </p:txBody>
        </p:sp>
      </p:grpSp>
      <p:grpSp>
        <p:nvGrpSpPr>
          <p:cNvPr id="4" name="Группа 24"/>
          <p:cNvGrpSpPr>
            <a:grpSpLocks/>
          </p:cNvGrpSpPr>
          <p:nvPr/>
        </p:nvGrpSpPr>
        <p:grpSpPr bwMode="auto">
          <a:xfrm>
            <a:off x="6000750" y="1571625"/>
            <a:ext cx="1492250" cy="1357313"/>
            <a:chOff x="6000760" y="1571612"/>
            <a:chExt cx="1492020" cy="1357322"/>
          </a:xfrm>
        </p:grpSpPr>
        <p:sp>
          <p:nvSpPr>
            <p:cNvPr id="21" name="Овал 20"/>
            <p:cNvSpPr/>
            <p:nvPr/>
          </p:nvSpPr>
          <p:spPr>
            <a:xfrm>
              <a:off x="6000760" y="1571612"/>
              <a:ext cx="1357104" cy="135732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6072198" y="1857364"/>
              <a:ext cx="1420582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3 + 4 </a:t>
              </a:r>
            </a:p>
          </p:txBody>
        </p:sp>
      </p:grpSp>
      <p:grpSp>
        <p:nvGrpSpPr>
          <p:cNvPr id="7" name="Группа 23"/>
          <p:cNvGrpSpPr>
            <a:grpSpLocks/>
          </p:cNvGrpSpPr>
          <p:nvPr/>
        </p:nvGrpSpPr>
        <p:grpSpPr bwMode="auto">
          <a:xfrm>
            <a:off x="6215063" y="4214813"/>
            <a:ext cx="1363662" cy="1357312"/>
            <a:chOff x="6215074" y="4214818"/>
            <a:chExt cx="1363779" cy="1357322"/>
          </a:xfrm>
        </p:grpSpPr>
        <p:sp>
          <p:nvSpPr>
            <p:cNvPr id="20" name="Овал 19"/>
            <p:cNvSpPr/>
            <p:nvPr/>
          </p:nvSpPr>
          <p:spPr>
            <a:xfrm>
              <a:off x="6215074" y="4214818"/>
              <a:ext cx="1357428" cy="1357322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286512" y="4500570"/>
              <a:ext cx="1292341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+mn-lt"/>
                  <a:cs typeface="+mn-cs"/>
                </a:rPr>
                <a:t>4 + 2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47 -0.02454 L -0.52986 -0.47593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628" y="-22569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195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8" name="Прямоугольник 7"/>
          <p:cNvSpPr/>
          <p:nvPr/>
        </p:nvSpPr>
        <p:spPr>
          <a:xfrm>
            <a:off x="3500430" y="1000108"/>
            <a:ext cx="785818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8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3</a:t>
            </a:r>
          </a:p>
        </p:txBody>
      </p:sp>
      <p:grpSp>
        <p:nvGrpSpPr>
          <p:cNvPr id="2" name="Группа 13"/>
          <p:cNvGrpSpPr>
            <a:grpSpLocks/>
          </p:cNvGrpSpPr>
          <p:nvPr/>
        </p:nvGrpSpPr>
        <p:grpSpPr bwMode="auto">
          <a:xfrm>
            <a:off x="857250" y="3929063"/>
            <a:ext cx="1928813" cy="2500312"/>
            <a:chOff x="285720" y="2071678"/>
            <a:chExt cx="2286016" cy="3071834"/>
          </a:xfrm>
        </p:grpSpPr>
        <p:sp>
          <p:nvSpPr>
            <p:cNvPr id="5" name="Овал 4"/>
            <p:cNvSpPr/>
            <p:nvPr/>
          </p:nvSpPr>
          <p:spPr>
            <a:xfrm>
              <a:off x="285720" y="2857677"/>
              <a:ext cx="2286016" cy="2285835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>
                <a:solidFill>
                  <a:schemeClr val="bg1"/>
                </a:solidFill>
              </a:endParaRP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429668" y="2071678"/>
              <a:ext cx="184386" cy="922525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+mn-lt"/>
                <a:cs typeface="+mn-cs"/>
              </a:endParaRPr>
            </a:p>
          </p:txBody>
        </p:sp>
      </p:grpSp>
      <p:sp>
        <p:nvSpPr>
          <p:cNvPr id="6" name="Овал 5"/>
          <p:cNvSpPr/>
          <p:nvPr/>
        </p:nvSpPr>
        <p:spPr>
          <a:xfrm>
            <a:off x="1143000" y="3143250"/>
            <a:ext cx="1506538" cy="145415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3" name="Группа 28"/>
          <p:cNvGrpSpPr>
            <a:grpSpLocks/>
          </p:cNvGrpSpPr>
          <p:nvPr/>
        </p:nvGrpSpPr>
        <p:grpSpPr bwMode="auto">
          <a:xfrm>
            <a:off x="3357563" y="2786063"/>
            <a:ext cx="1152525" cy="1857375"/>
            <a:chOff x="3357554" y="2786058"/>
            <a:chExt cx="1153124" cy="1857380"/>
          </a:xfrm>
        </p:grpSpPr>
        <p:pic>
          <p:nvPicPr>
            <p:cNvPr id="8206" name="Рисунок 17" descr="Ведро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54" y="2786058"/>
              <a:ext cx="1153124" cy="185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Прямоугольник 24"/>
            <p:cNvSpPr/>
            <p:nvPr/>
          </p:nvSpPr>
          <p:spPr>
            <a:xfrm>
              <a:off x="3428992" y="3643314"/>
              <a:ext cx="1035861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2+2</a:t>
              </a:r>
            </a:p>
          </p:txBody>
        </p:sp>
      </p:grpSp>
      <p:pic>
        <p:nvPicPr>
          <p:cNvPr id="19" name="Рисунок 18" descr="Ведро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86375" y="4000500"/>
            <a:ext cx="1152525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357818" y="4857760"/>
            <a:ext cx="1056701" cy="76944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  <a:cs typeface="+mn-cs"/>
              </a:rPr>
              <a:t>7- 4</a:t>
            </a:r>
          </a:p>
        </p:txBody>
      </p:sp>
      <p:grpSp>
        <p:nvGrpSpPr>
          <p:cNvPr id="4" name="Группа 29"/>
          <p:cNvGrpSpPr>
            <a:grpSpLocks/>
          </p:cNvGrpSpPr>
          <p:nvPr/>
        </p:nvGrpSpPr>
        <p:grpSpPr bwMode="auto">
          <a:xfrm>
            <a:off x="5643563" y="1428750"/>
            <a:ext cx="1152525" cy="1857375"/>
            <a:chOff x="5643570" y="1428736"/>
            <a:chExt cx="1153124" cy="1857380"/>
          </a:xfrm>
        </p:grpSpPr>
        <p:pic>
          <p:nvPicPr>
            <p:cNvPr id="8204" name="Рисунок 23" descr="Ведро.gif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43570" y="1428736"/>
              <a:ext cx="1153124" cy="18573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Прямоугольник 26"/>
            <p:cNvSpPr/>
            <p:nvPr/>
          </p:nvSpPr>
          <p:spPr>
            <a:xfrm>
              <a:off x="5786446" y="2285992"/>
              <a:ext cx="928460" cy="76944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4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+mn-lt"/>
                  <a:cs typeface="+mn-cs"/>
                </a:rPr>
                <a:t>9-5</a:t>
              </a:r>
            </a:p>
          </p:txBody>
        </p:sp>
      </p:grpSp>
      <p:sp>
        <p:nvSpPr>
          <p:cNvPr id="17" name="Улыбающееся лицо 16"/>
          <p:cNvSpPr/>
          <p:nvPr/>
        </p:nvSpPr>
        <p:spPr>
          <a:xfrm>
            <a:off x="1357313" y="2000250"/>
            <a:ext cx="1143000" cy="1143000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1.85185E-6 L -0.00208 -0.10694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5347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7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6481 L -0.43247 -0.43935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649" y="-252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19" name="Содержимое 4" descr="shutterstock_17785228.jpg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pic>
        <p:nvPicPr>
          <p:cNvPr id="9220" name="Рисунок 7" descr="Ёлка5 копия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71500" y="-214313"/>
            <a:ext cx="5324475" cy="707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Рисунок 8" descr="снеговик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42875" y="3303588"/>
            <a:ext cx="2843213" cy="355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ello_html_m6bdc8b4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280" y="0"/>
            <a:ext cx="9238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1835150" y="1143000"/>
            <a:ext cx="3575050" cy="4724400"/>
          </a:xfrm>
          <a:prstGeom prst="rect">
            <a:avLst/>
          </a:prstGeom>
          <a:solidFill>
            <a:schemeClr val="bg1"/>
          </a:solidFill>
          <a:ln w="571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67" name="Freeform 3"/>
          <p:cNvSpPr>
            <a:spLocks/>
          </p:cNvSpPr>
          <p:nvPr/>
        </p:nvSpPr>
        <p:spPr bwMode="auto">
          <a:xfrm>
            <a:off x="2819400" y="1143000"/>
            <a:ext cx="2667000" cy="304800"/>
          </a:xfrm>
          <a:custGeom>
            <a:avLst/>
            <a:gdLst>
              <a:gd name="T0" fmla="*/ 0 w 1728"/>
              <a:gd name="T1" fmla="*/ 351905436 h 264"/>
              <a:gd name="T2" fmla="*/ 343021267 w 1728"/>
              <a:gd name="T3" fmla="*/ 159956498 h 264"/>
              <a:gd name="T4" fmla="*/ 914724021 w 1728"/>
              <a:gd name="T5" fmla="*/ 31991294 h 264"/>
              <a:gd name="T6" fmla="*/ 1486424943 w 1728"/>
              <a:gd name="T7" fmla="*/ 95973892 h 264"/>
              <a:gd name="T8" fmla="*/ 2147483647 w 1728"/>
              <a:gd name="T9" fmla="*/ 287922794 h 264"/>
              <a:gd name="T10" fmla="*/ 2147483647 w 1728"/>
              <a:gd name="T11" fmla="*/ 351905436 h 264"/>
              <a:gd name="T12" fmla="*/ 2147483647 w 1728"/>
              <a:gd name="T13" fmla="*/ 287922794 h 264"/>
              <a:gd name="T14" fmla="*/ 2147483647 w 1728"/>
              <a:gd name="T15" fmla="*/ 31991294 h 264"/>
              <a:gd name="T16" fmla="*/ 2147483647 w 1728"/>
              <a:gd name="T17" fmla="*/ 95973892 h 264"/>
              <a:gd name="T18" fmla="*/ 2147483647 w 1728"/>
              <a:gd name="T19" fmla="*/ 95973892 h 26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728"/>
              <a:gd name="T31" fmla="*/ 0 h 264"/>
              <a:gd name="T32" fmla="*/ 1728 w 1728"/>
              <a:gd name="T33" fmla="*/ 264 h 26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728" h="264">
                <a:moveTo>
                  <a:pt x="0" y="264"/>
                </a:moveTo>
                <a:cubicBezTo>
                  <a:pt x="40" y="212"/>
                  <a:pt x="80" y="160"/>
                  <a:pt x="144" y="120"/>
                </a:cubicBezTo>
                <a:cubicBezTo>
                  <a:pt x="208" y="80"/>
                  <a:pt x="304" y="32"/>
                  <a:pt x="384" y="24"/>
                </a:cubicBezTo>
                <a:cubicBezTo>
                  <a:pt x="464" y="16"/>
                  <a:pt x="536" y="40"/>
                  <a:pt x="624" y="72"/>
                </a:cubicBezTo>
                <a:cubicBezTo>
                  <a:pt x="712" y="104"/>
                  <a:pt x="832" y="184"/>
                  <a:pt x="912" y="216"/>
                </a:cubicBezTo>
                <a:cubicBezTo>
                  <a:pt x="992" y="248"/>
                  <a:pt x="1040" y="264"/>
                  <a:pt x="1104" y="264"/>
                </a:cubicBezTo>
                <a:cubicBezTo>
                  <a:pt x="1168" y="264"/>
                  <a:pt x="1200" y="256"/>
                  <a:pt x="1296" y="216"/>
                </a:cubicBezTo>
                <a:cubicBezTo>
                  <a:pt x="1392" y="176"/>
                  <a:pt x="1632" y="48"/>
                  <a:pt x="1680" y="24"/>
                </a:cubicBezTo>
                <a:cubicBezTo>
                  <a:pt x="1728" y="0"/>
                  <a:pt x="1592" y="64"/>
                  <a:pt x="1584" y="72"/>
                </a:cubicBezTo>
                <a:cubicBezTo>
                  <a:pt x="1576" y="80"/>
                  <a:pt x="1624" y="72"/>
                  <a:pt x="1632" y="72"/>
                </a:cubicBezTo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3124200" y="1219200"/>
            <a:ext cx="2286000" cy="4648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3581400" y="3733800"/>
            <a:ext cx="12954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0" name="Oval 6"/>
          <p:cNvSpPr>
            <a:spLocks noChangeArrowheads="1"/>
          </p:cNvSpPr>
          <p:nvPr/>
        </p:nvSpPr>
        <p:spPr bwMode="auto">
          <a:xfrm>
            <a:off x="2743200" y="1371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1271" name="Oval 7"/>
          <p:cNvSpPr>
            <a:spLocks noChangeArrowheads="1"/>
          </p:cNvSpPr>
          <p:nvPr/>
        </p:nvSpPr>
        <p:spPr bwMode="auto">
          <a:xfrm>
            <a:off x="3429000" y="3657600"/>
            <a:ext cx="152400" cy="152400"/>
          </a:xfrm>
          <a:prstGeom prst="ellipse">
            <a:avLst/>
          </a:prstGeom>
          <a:solidFill>
            <a:srgbClr val="F3151A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18440" name="Picture 8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7451466">
            <a:off x="1958975" y="98425"/>
            <a:ext cx="387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2339752" y="260648"/>
            <a:ext cx="53816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808000"/>
                </a:solidFill>
              </a:rPr>
              <a:t>Вспомним написание цифры</a:t>
            </a:r>
            <a:endParaRPr lang="ru-RU" sz="3200" b="1" i="1" dirty="0">
              <a:solidFill>
                <a:srgbClr val="808000"/>
              </a:solidFill>
            </a:endParaRPr>
          </a:p>
        </p:txBody>
      </p:sp>
      <p:sp>
        <p:nvSpPr>
          <p:cNvPr id="11274" name="Rectangle 11"/>
          <p:cNvSpPr>
            <a:spLocks noChangeArrowheads="1"/>
          </p:cNvSpPr>
          <p:nvPr/>
        </p:nvSpPr>
        <p:spPr bwMode="auto">
          <a:xfrm>
            <a:off x="5580063" y="1136650"/>
            <a:ext cx="32956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sz="2000" b="1">
                <a:solidFill>
                  <a:srgbClr val="800000"/>
                </a:solidFill>
              </a:rPr>
              <a:t>Цифра 7, цифра 7, </a:t>
            </a:r>
            <a:br>
              <a:rPr lang="ru-RU" sz="2000" b="1">
                <a:solidFill>
                  <a:srgbClr val="800000"/>
                </a:solidFill>
              </a:rPr>
            </a:br>
            <a:r>
              <a:rPr lang="ru-RU" sz="2000" b="1">
                <a:solidFill>
                  <a:srgbClr val="800000"/>
                </a:solidFill>
              </a:rPr>
              <a:t>Цифра легкая совсем.</a:t>
            </a:r>
            <a:br>
              <a:rPr lang="ru-RU" sz="2000" b="1">
                <a:solidFill>
                  <a:srgbClr val="800000"/>
                </a:solidFill>
              </a:rPr>
            </a:br>
            <a:r>
              <a:rPr lang="ru-RU" sz="2000" b="1">
                <a:solidFill>
                  <a:srgbClr val="800000"/>
                </a:solidFill>
              </a:rPr>
              <a:t>Как представлю я косу –</a:t>
            </a:r>
            <a:br>
              <a:rPr lang="ru-RU" sz="2000" b="1">
                <a:solidFill>
                  <a:srgbClr val="800000"/>
                </a:solidFill>
              </a:rPr>
            </a:br>
            <a:r>
              <a:rPr lang="ru-RU" sz="2000" b="1">
                <a:solidFill>
                  <a:srgbClr val="800000"/>
                </a:solidFill>
              </a:rPr>
              <a:t>Цифру 7 легко пишу.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58 -2.94172E-6 C 0.02378 -0.00948 0.03316 -0.01896 0.04566 -0.02428 C 0.05816 -0.0296 0.07326 -0.03446 0.08923 -0.03191 C 0.10521 -0.02937 0.12517 -0.01711 0.14132 -0.00948 C 0.15746 -0.00185 0.17361 0.0111 0.18646 0.01319 C 0.1993 0.01527 0.20086 0.01064 0.21875 0.0037 C 0.23663 -0.00323 0.28194 -0.02474 0.2934 -0.02821 C 0.30486 -0.03168 0.29236 -0.02821 0.28784 -0.01688 C 0.28333 -0.00555 0.30781 -0.07262 0.26666 0.03932 C 0.22552 0.15125 0.07882 0.5525 0.04132 0.65472 " pathEditMode="relative" rAng="0" ptsTypes="aaaaaaaaaA">
                                      <p:cBhvr>
                                        <p:cTn id="6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" y="2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0.08125 0.33812 L 0.23125 0.33812 " pathEditMode="relative" rAng="0" ptsTypes="AA">
                                      <p:cBhvr>
                                        <p:cTn id="9" dur="50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60</Words>
  <Application>Microsoft Office PowerPoint</Application>
  <PresentationFormat>Экран (4:3)</PresentationFormat>
  <Paragraphs>22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1076629</dc:creator>
  <cp:lastModifiedBy>1076629</cp:lastModifiedBy>
  <cp:revision>17</cp:revision>
  <dcterms:created xsi:type="dcterms:W3CDTF">2021-12-05T08:01:48Z</dcterms:created>
  <dcterms:modified xsi:type="dcterms:W3CDTF">2021-12-05T10:42:39Z</dcterms:modified>
</cp:coreProperties>
</file>