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7" r:id="rId8"/>
    <p:sldId id="266" r:id="rId9"/>
    <p:sldId id="262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" y="0"/>
            <a:ext cx="62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-182"/>
            <a:ext cx="62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6" y="0"/>
            <a:ext cx="79009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6" y="6303962"/>
            <a:ext cx="79009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567" y="554038"/>
            <a:ext cx="7877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учреждение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Белоярского </a:t>
            </a: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района « Детский сад «Оленёнок» с. </a:t>
            </a:r>
            <a:r>
              <a:rPr lang="ru-RU" sz="1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Казым</a:t>
            </a:r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r="25398" b="26365"/>
          <a:stretch/>
        </p:blipFill>
        <p:spPr bwMode="auto">
          <a:xfrm>
            <a:off x="899592" y="1628800"/>
            <a:ext cx="2232248" cy="3173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1840" y="1640875"/>
            <a:ext cx="52565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Моя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педагогическая находка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«Метод языкового погружения»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53319" y="508518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Рандымова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Лидия 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Ивановна,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воспитатель высшей категории</a:t>
            </a:r>
          </a:p>
          <a:p>
            <a:pPr algn="ctr">
              <a:buNone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Казым</a:t>
            </a:r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июнь, 2023 год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ПРАЗДНИК СЕМЬИ 28.05.2019\IMG_62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52248"/>
            <a:ext cx="9569669" cy="71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0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БЕЛЬЧАТА 2021-2022\IMG20210908110359_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ЛИДУМНИЦА\2020 год\IMG-ea89e7abb0a11540933a44ff4ad74ec4-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3647"/>
            <a:ext cx="1872208" cy="2719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928" y="-23208"/>
            <a:ext cx="4824596" cy="323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КОНКУРС ПЕДАГ ГОДА 2023\для кубов\1 куб\казыи лето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7" y="0"/>
            <a:ext cx="9144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22240" y="203859"/>
            <a:ext cx="3699520" cy="992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КАЗЫМ</a:t>
            </a:r>
            <a:endParaRPr lang="ru-RU" sz="4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01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ВОРОНИЙ ДЕНЬ 06.05.2022\IMG202204061129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748" y="1"/>
            <a:ext cx="9173748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4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ЛИДУМНИЦА\Музей в чемодане 2\192___12\IMG_44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403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60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ХАНТЫ БРУСНИЧКА 21.10.2022\.trashed-1669051310-IMG202210210822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275" y="21158"/>
            <a:ext cx="9130725" cy="68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НП\На стойбище 4 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7" y="0"/>
            <a:ext cx="9136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randymovf@gmail.com</cp:lastModifiedBy>
  <cp:revision>21</cp:revision>
  <dcterms:created xsi:type="dcterms:W3CDTF">2023-06-18T04:13:58Z</dcterms:created>
  <dcterms:modified xsi:type="dcterms:W3CDTF">2023-06-28T09:27:40Z</dcterms:modified>
</cp:coreProperties>
</file>