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7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4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1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6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7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1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5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6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C9B0D4-EAEF-495A-AF50-C8051691A00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7087314-6BFF-48CD-BFB9-4E25CEAF7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9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C5EC11-FF75-468B-946F-22789D55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2192000" cy="6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C4CDBFD-9D24-4252-B184-9EE78DF7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0" y="1369290"/>
            <a:ext cx="2074963" cy="8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25195 0.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A2EC2-7861-4D64-9738-6084CA10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82" y="2133601"/>
            <a:ext cx="10515600" cy="438041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ПОМОГАТЬ ДРУГ ДРУГУ НУЖНО </a:t>
            </a:r>
            <a:br>
              <a:rPr lang="ru-RU" dirty="0"/>
            </a:br>
            <a:r>
              <a:rPr lang="ru-RU" dirty="0"/>
              <a:t>И РАБОТАТЬ ВМЕСТЕ ДРУЖНО.</a:t>
            </a:r>
            <a:br>
              <a:rPr lang="ru-RU" dirty="0"/>
            </a:br>
            <a:r>
              <a:rPr lang="ru-RU" dirty="0"/>
              <a:t>А КОГДА ЗАКОНЧИМ ДЕЛО, </a:t>
            </a:r>
            <a:br>
              <a:rPr lang="ru-RU" dirty="0"/>
            </a:br>
            <a:r>
              <a:rPr lang="ru-RU" dirty="0"/>
              <a:t>ПОДНИМАЕМ РУКУ СМЕЛО!</a:t>
            </a:r>
          </a:p>
        </p:txBody>
      </p:sp>
    </p:spTree>
    <p:extLst>
      <p:ext uri="{BB962C8B-B14F-4D97-AF65-F5344CB8AC3E}">
        <p14:creationId xmlns:p14="http://schemas.microsoft.com/office/powerpoint/2010/main" val="35960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44CC85-BA8F-42BA-99E2-E3B7541B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61" y="1236990"/>
            <a:ext cx="4261485" cy="43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C5EED6-3185-48EE-A18F-CBD521172FF5}"/>
              </a:ext>
            </a:extLst>
          </p:cNvPr>
          <p:cNvSpPr txBox="1"/>
          <p:nvPr/>
        </p:nvSpPr>
        <p:spPr>
          <a:xfrm>
            <a:off x="1715589" y="249797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CA962-4C0F-41C3-8C62-0C70EA42C926}"/>
              </a:ext>
            </a:extLst>
          </p:cNvPr>
          <p:cNvSpPr txBox="1"/>
          <p:nvPr/>
        </p:nvSpPr>
        <p:spPr>
          <a:xfrm>
            <a:off x="8608424" y="508067"/>
            <a:ext cx="29915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>
                <a:latin typeface="Arial" panose="020B0604020202020204" pitchFamily="34" charset="0"/>
                <a:cs typeface="Arial" panose="020B0604020202020204" pitchFamily="34" charset="0"/>
              </a:rPr>
              <a:t>Г=О</a:t>
            </a:r>
          </a:p>
        </p:txBody>
      </p:sp>
    </p:spTree>
    <p:extLst>
      <p:ext uri="{BB962C8B-B14F-4D97-AF65-F5344CB8AC3E}">
        <p14:creationId xmlns:p14="http://schemas.microsoft.com/office/powerpoint/2010/main" val="174650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F22A3-A0D3-4B9B-9475-371909116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3282" r="2421" b="4540"/>
          <a:stretch/>
        </p:blipFill>
        <p:spPr>
          <a:xfrm>
            <a:off x="247650" y="266700"/>
            <a:ext cx="117824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5B03E-97AD-42D8-8369-0B0FF1A2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903"/>
            <a:ext cx="10515600" cy="161231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Парта, класс, плакат, оценка, дружба.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2277357-942E-43B5-B0AC-6899D32350BA}"/>
              </a:ext>
            </a:extLst>
          </p:cNvPr>
          <p:cNvSpPr txBox="1">
            <a:spLocks/>
          </p:cNvSpPr>
          <p:nvPr/>
        </p:nvSpPr>
        <p:spPr>
          <a:xfrm>
            <a:off x="838200" y="2622844"/>
            <a:ext cx="10515600" cy="1612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Л А К А Т </a:t>
            </a:r>
          </a:p>
        </p:txBody>
      </p:sp>
    </p:spTree>
    <p:extLst>
      <p:ext uri="{BB962C8B-B14F-4D97-AF65-F5344CB8AC3E}">
        <p14:creationId xmlns:p14="http://schemas.microsoft.com/office/powerpoint/2010/main" val="3851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0BA733-CBE2-4658-B564-77D36C2DD0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7" y="0"/>
            <a:ext cx="64970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B6031-1EBE-4872-B672-FA790B2762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4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AE366-58EC-4F70-BEFF-0530F38C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29508">
            <a:off x="120314" y="247240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Путешествие по городам России. Ханты-Мансийск. Сургут.</a:t>
            </a:r>
          </a:p>
        </p:txBody>
      </p:sp>
    </p:spTree>
    <p:extLst>
      <p:ext uri="{BB962C8B-B14F-4D97-AF65-F5344CB8AC3E}">
        <p14:creationId xmlns:p14="http://schemas.microsoft.com/office/powerpoint/2010/main" val="376900342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463</TotalTime>
  <Words>33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Corbel</vt:lpstr>
      <vt:lpstr>Базис</vt:lpstr>
      <vt:lpstr>Презентация PowerPoint</vt:lpstr>
      <vt:lpstr>ПОМОГАТЬ ДРУГ ДРУГУ НУЖНО  И РАБОТАТЬ ВМЕСТЕ ДРУЖНО. А КОГДА ЗАКОНЧИМ ДЕЛО,  ПОДНИМАЕМ РУКУ СМЕЛО!</vt:lpstr>
      <vt:lpstr>Презентация PowerPoint</vt:lpstr>
      <vt:lpstr>Презентация PowerPoint</vt:lpstr>
      <vt:lpstr>Парта, класс, плакат, оценка, дружба. </vt:lpstr>
      <vt:lpstr>Путешествие по городам России. Ханты-Мансийск. Сургут.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2023-04-20T17:24:49Z</dcterms:created>
  <dcterms:modified xsi:type="dcterms:W3CDTF">2023-05-17T14:08:53Z</dcterms:modified>
</cp:coreProperties>
</file>