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1" r:id="rId19"/>
    <p:sldId id="277" r:id="rId20"/>
    <p:sldId id="278" r:id="rId21"/>
    <p:sldId id="279" r:id="rId22"/>
    <p:sldId id="280" r:id="rId23"/>
    <p:sldId id="258" r:id="rId24"/>
    <p:sldId id="259" r:id="rId25"/>
    <p:sldId id="260" r:id="rId26"/>
    <p:sldId id="26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3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3.gif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13176"/>
            <a:ext cx="6336704" cy="15072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Баландина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 В., </a:t>
            </a:r>
          </a:p>
          <a:p>
            <a:pPr lvl="0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воспитатель МБ ДОУ «ЦРР –       </a:t>
            </a:r>
          </a:p>
          <a:p>
            <a:pPr lvl="0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Детский сад №224»</a:t>
            </a:r>
          </a:p>
          <a:p>
            <a:pPr lvl="0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г. Новокузнецк – 2023г.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7436" y="1412776"/>
            <a:ext cx="75264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venture" pitchFamily="2" charset="0"/>
              </a:rPr>
              <a:t>«Природные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venture" pitchFamily="2" charset="0"/>
              </a:rPr>
              <a:t>богатства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venture" pitchFamily="2" charset="0"/>
              </a:rPr>
              <a:t>Кузбасса»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608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276872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User\Desktop\original.jpg"/>
          <p:cNvPicPr>
            <a:picLocks noChangeAspect="1" noChangeArrowheads="1"/>
          </p:cNvPicPr>
          <p:nvPr/>
        </p:nvPicPr>
        <p:blipFill>
          <a:blip r:embed="rId2" cstate="print"/>
          <a:srcRect r="13133"/>
          <a:stretch>
            <a:fillRect/>
          </a:stretch>
        </p:blipFill>
        <p:spPr bwMode="auto">
          <a:xfrm>
            <a:off x="251520" y="188640"/>
            <a:ext cx="3600400" cy="2762076"/>
          </a:xfrm>
          <a:prstGeom prst="rect">
            <a:avLst/>
          </a:prstGeom>
          <a:noFill/>
        </p:spPr>
      </p:pic>
      <p:pic>
        <p:nvPicPr>
          <p:cNvPr id="12290" name="Picture 2" descr="C:\Users\User\Desktop\ui-550fe51ee23080.72592807.jpeg"/>
          <p:cNvPicPr>
            <a:picLocks noChangeAspect="1" noChangeArrowheads="1"/>
          </p:cNvPicPr>
          <p:nvPr/>
        </p:nvPicPr>
        <p:blipFill>
          <a:blip r:embed="rId3" cstate="print"/>
          <a:srcRect l="5119" r="11269"/>
          <a:stretch>
            <a:fillRect/>
          </a:stretch>
        </p:blipFill>
        <p:spPr bwMode="auto">
          <a:xfrm>
            <a:off x="5148064" y="260648"/>
            <a:ext cx="3528392" cy="2813298"/>
          </a:xfrm>
          <a:prstGeom prst="rect">
            <a:avLst/>
          </a:prstGeom>
          <a:noFill/>
        </p:spPr>
      </p:pic>
      <p:pic>
        <p:nvPicPr>
          <p:cNvPr id="12291" name="Picture 3" descr="C:\Users\User\Desktop\марал.jpg"/>
          <p:cNvPicPr>
            <a:picLocks noChangeAspect="1" noChangeArrowheads="1"/>
          </p:cNvPicPr>
          <p:nvPr/>
        </p:nvPicPr>
        <p:blipFill>
          <a:blip r:embed="rId4" cstate="print"/>
          <a:srcRect b="3553"/>
          <a:stretch>
            <a:fillRect/>
          </a:stretch>
        </p:blipFill>
        <p:spPr bwMode="auto">
          <a:xfrm>
            <a:off x="323528" y="3573016"/>
            <a:ext cx="3528392" cy="2674180"/>
          </a:xfrm>
          <a:prstGeom prst="rect">
            <a:avLst/>
          </a:prstGeom>
          <a:noFill/>
        </p:spPr>
      </p:pic>
      <p:pic>
        <p:nvPicPr>
          <p:cNvPr id="12292" name="Picture 4" descr="C:\Users\User\Desktop\кабарга.jpg"/>
          <p:cNvPicPr>
            <a:picLocks noChangeAspect="1" noChangeArrowheads="1"/>
          </p:cNvPicPr>
          <p:nvPr/>
        </p:nvPicPr>
        <p:blipFill>
          <a:blip r:embed="rId5" cstate="print"/>
          <a:srcRect l="8082" r="13119" b="9083"/>
          <a:stretch>
            <a:fillRect/>
          </a:stretch>
        </p:blipFill>
        <p:spPr bwMode="auto">
          <a:xfrm>
            <a:off x="5148064" y="3645024"/>
            <a:ext cx="3333970" cy="25645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640" y="3068960"/>
            <a:ext cx="107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медведь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314096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лось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630932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марал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6309320"/>
            <a:ext cx="96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кабарга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2210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\Desktop\росомах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227" y="332656"/>
            <a:ext cx="3717767" cy="2344904"/>
          </a:xfrm>
          <a:prstGeom prst="rect">
            <a:avLst/>
          </a:prstGeom>
          <a:noFill/>
        </p:spPr>
      </p:pic>
      <p:pic>
        <p:nvPicPr>
          <p:cNvPr id="11266" name="Picture 2" descr="C:\Users\User\Desktop\1644903538_48-fikiwiki-com-p-ris-krasivie-kartinki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528392" cy="2252290"/>
          </a:xfrm>
          <a:prstGeom prst="rect">
            <a:avLst/>
          </a:prstGeom>
          <a:noFill/>
        </p:spPr>
      </p:pic>
      <p:pic>
        <p:nvPicPr>
          <p:cNvPr id="11267" name="Picture 3" descr="C:\Users\User\Desktop\колонок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3685542" cy="2456150"/>
          </a:xfrm>
          <a:prstGeom prst="rect">
            <a:avLst/>
          </a:prstGeom>
          <a:noFill/>
        </p:spPr>
      </p:pic>
      <p:pic>
        <p:nvPicPr>
          <p:cNvPr id="11268" name="Picture 4" descr="C:\Users\User\Desktop\image097-2-1280x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149080"/>
            <a:ext cx="3551040" cy="24163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2780928"/>
            <a:ext cx="114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росомаха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285293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рысь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3645024"/>
            <a:ext cx="102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колонок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364502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лиса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365104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User\Desktop\1689081487_vsegda-pomnim-com-p-zayats-rusak-zimoi-foto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024284" cy="2275905"/>
          </a:xfrm>
          <a:prstGeom prst="rect">
            <a:avLst/>
          </a:prstGeom>
          <a:noFill/>
        </p:spPr>
      </p:pic>
      <p:pic>
        <p:nvPicPr>
          <p:cNvPr id="10242" name="Picture 2" descr="C:\Users\User\Desktop\7697392.jpg"/>
          <p:cNvPicPr>
            <a:picLocks noChangeAspect="1" noChangeArrowheads="1"/>
          </p:cNvPicPr>
          <p:nvPr/>
        </p:nvPicPr>
        <p:blipFill>
          <a:blip r:embed="rId3" cstate="print"/>
          <a:srcRect r="11407" b="5949"/>
          <a:stretch>
            <a:fillRect/>
          </a:stretch>
        </p:blipFill>
        <p:spPr bwMode="auto">
          <a:xfrm>
            <a:off x="5148064" y="116632"/>
            <a:ext cx="3240360" cy="2276871"/>
          </a:xfrm>
          <a:prstGeom prst="rect">
            <a:avLst/>
          </a:prstGeom>
          <a:noFill/>
        </p:spPr>
      </p:pic>
      <p:pic>
        <p:nvPicPr>
          <p:cNvPr id="10243" name="Picture 3" descr="C:\Users\User\Desktop\бурунду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76872"/>
            <a:ext cx="3153867" cy="2219103"/>
          </a:xfrm>
          <a:prstGeom prst="rect">
            <a:avLst/>
          </a:prstGeom>
          <a:noFill/>
        </p:spPr>
      </p:pic>
      <p:pic>
        <p:nvPicPr>
          <p:cNvPr id="10244" name="Picture 4" descr="C:\Users\User\Desktop\бурозубка.jpeg"/>
          <p:cNvPicPr>
            <a:picLocks noChangeAspect="1" noChangeArrowheads="1"/>
          </p:cNvPicPr>
          <p:nvPr/>
        </p:nvPicPr>
        <p:blipFill>
          <a:blip r:embed="rId5" cstate="print"/>
          <a:srcRect t="14101"/>
          <a:stretch>
            <a:fillRect/>
          </a:stretch>
        </p:blipFill>
        <p:spPr bwMode="auto">
          <a:xfrm>
            <a:off x="179512" y="4509120"/>
            <a:ext cx="3404320" cy="2193200"/>
          </a:xfrm>
          <a:prstGeom prst="rect">
            <a:avLst/>
          </a:prstGeom>
          <a:noFill/>
        </p:spPr>
      </p:pic>
      <p:pic>
        <p:nvPicPr>
          <p:cNvPr id="10245" name="Picture 5" descr="C:\Users\User\Desktop\andc-scale.livewallcampaigns.com.jpg"/>
          <p:cNvPicPr>
            <a:picLocks noChangeAspect="1" noChangeArrowheads="1"/>
          </p:cNvPicPr>
          <p:nvPr/>
        </p:nvPicPr>
        <p:blipFill>
          <a:blip r:embed="rId6" cstate="print"/>
          <a:srcRect l="7525" r="5935"/>
          <a:stretch>
            <a:fillRect/>
          </a:stretch>
        </p:blipFill>
        <p:spPr bwMode="auto">
          <a:xfrm>
            <a:off x="5364088" y="4509120"/>
            <a:ext cx="3312368" cy="21531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2492896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Заяц - беляк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2564904"/>
            <a:ext cx="76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белка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1916832"/>
            <a:ext cx="112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бурундук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0272" y="4077072"/>
            <a:ext cx="63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крот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4077072"/>
            <a:ext cx="121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бурозубка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2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2210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User\Desktop\1620658747_36-oir_mobi-p-sibirskii-lesnoi-volk-zhivotnie-krasivo-fo-39.jpg"/>
          <p:cNvPicPr>
            <a:picLocks noChangeAspect="1" noChangeArrowheads="1"/>
          </p:cNvPicPr>
          <p:nvPr/>
        </p:nvPicPr>
        <p:blipFill>
          <a:blip r:embed="rId2" cstate="print"/>
          <a:srcRect t="12068" b="6470"/>
          <a:stretch>
            <a:fillRect/>
          </a:stretch>
        </p:blipFill>
        <p:spPr bwMode="auto">
          <a:xfrm>
            <a:off x="827584" y="764704"/>
            <a:ext cx="3096344" cy="2522339"/>
          </a:xfrm>
          <a:prstGeom prst="rect">
            <a:avLst/>
          </a:prstGeom>
          <a:noFill/>
        </p:spPr>
      </p:pic>
      <p:pic>
        <p:nvPicPr>
          <p:cNvPr id="9218" name="Picture 2" descr="C:\Users\User\Desktop\хорек.jpeg"/>
          <p:cNvPicPr>
            <a:picLocks noChangeAspect="1" noChangeArrowheads="1"/>
          </p:cNvPicPr>
          <p:nvPr/>
        </p:nvPicPr>
        <p:blipFill>
          <a:blip r:embed="rId3" cstate="print"/>
          <a:srcRect l="6122" r="6122"/>
          <a:stretch>
            <a:fillRect/>
          </a:stretch>
        </p:blipFill>
        <p:spPr bwMode="auto">
          <a:xfrm>
            <a:off x="5220072" y="836712"/>
            <a:ext cx="3240360" cy="2461054"/>
          </a:xfrm>
          <a:prstGeom prst="rect">
            <a:avLst/>
          </a:prstGeom>
          <a:noFill/>
        </p:spPr>
      </p:pic>
      <p:pic>
        <p:nvPicPr>
          <p:cNvPr id="9219" name="Picture 3" descr="C:\Users\User\Desktop\суслик.jpg"/>
          <p:cNvPicPr>
            <a:picLocks noChangeAspect="1" noChangeArrowheads="1"/>
          </p:cNvPicPr>
          <p:nvPr/>
        </p:nvPicPr>
        <p:blipFill>
          <a:blip r:embed="rId4" cstate="print"/>
          <a:srcRect l="11047"/>
          <a:stretch>
            <a:fillRect/>
          </a:stretch>
        </p:blipFill>
        <p:spPr bwMode="auto">
          <a:xfrm>
            <a:off x="755576" y="4005064"/>
            <a:ext cx="3312368" cy="2525147"/>
          </a:xfrm>
          <a:prstGeom prst="rect">
            <a:avLst/>
          </a:prstGeom>
          <a:noFill/>
        </p:spPr>
      </p:pic>
      <p:pic>
        <p:nvPicPr>
          <p:cNvPr id="9220" name="Picture 4" descr="C:\Users\User\Desktop\хомяк.jpg"/>
          <p:cNvPicPr>
            <a:picLocks noChangeAspect="1" noChangeArrowheads="1"/>
          </p:cNvPicPr>
          <p:nvPr/>
        </p:nvPicPr>
        <p:blipFill>
          <a:blip r:embed="rId5" cstate="print"/>
          <a:srcRect l="5514" r="4432"/>
          <a:stretch>
            <a:fillRect/>
          </a:stretch>
        </p:blipFill>
        <p:spPr bwMode="auto">
          <a:xfrm>
            <a:off x="5220072" y="4005064"/>
            <a:ext cx="3431062" cy="25384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332656"/>
            <a:ext cx="65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волк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404664"/>
            <a:ext cx="762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хорек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3573016"/>
            <a:ext cx="84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суслик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3573016"/>
            <a:ext cx="80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хомяк</a:t>
            </a:r>
            <a:endParaRPr lang="ru-RU" b="1" dirty="0"/>
          </a:p>
        </p:txBody>
      </p:sp>
      <p:pic>
        <p:nvPicPr>
          <p:cNvPr id="10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4208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User\Desktop\глу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780928" cy="2780928"/>
          </a:xfrm>
          <a:prstGeom prst="rect">
            <a:avLst/>
          </a:prstGeom>
          <a:noFill/>
        </p:spPr>
      </p:pic>
      <p:pic>
        <p:nvPicPr>
          <p:cNvPr id="8194" name="Picture 2" descr="C:\Users\User\Desktop\тетерев.jpg"/>
          <p:cNvPicPr>
            <a:picLocks noChangeAspect="1" noChangeArrowheads="1"/>
          </p:cNvPicPr>
          <p:nvPr/>
        </p:nvPicPr>
        <p:blipFill>
          <a:blip r:embed="rId3" cstate="print"/>
          <a:srcRect l="19124"/>
          <a:stretch>
            <a:fillRect/>
          </a:stretch>
        </p:blipFill>
        <p:spPr bwMode="auto">
          <a:xfrm>
            <a:off x="5508104" y="188640"/>
            <a:ext cx="3088137" cy="2356599"/>
          </a:xfrm>
          <a:prstGeom prst="rect">
            <a:avLst/>
          </a:prstGeom>
          <a:noFill/>
        </p:spPr>
      </p:pic>
      <p:pic>
        <p:nvPicPr>
          <p:cNvPr id="8195" name="Picture 3" descr="C:\Users\User\Desktop\кедро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348880"/>
            <a:ext cx="3240360" cy="2161295"/>
          </a:xfrm>
          <a:prstGeom prst="rect">
            <a:avLst/>
          </a:prstGeom>
          <a:noFill/>
        </p:spPr>
      </p:pic>
      <p:pic>
        <p:nvPicPr>
          <p:cNvPr id="8196" name="Picture 4" descr="C:\Users\User\Desktop\пустельг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03" y="4509120"/>
            <a:ext cx="3238553" cy="2160240"/>
          </a:xfrm>
          <a:prstGeom prst="rect">
            <a:avLst/>
          </a:prstGeom>
          <a:noFill/>
        </p:spPr>
      </p:pic>
      <p:pic>
        <p:nvPicPr>
          <p:cNvPr id="8197" name="Picture 5" descr="C:\Users\User\Desktop\6fb74e1362e-1.jpeg"/>
          <p:cNvPicPr>
            <a:picLocks noChangeAspect="1" noChangeArrowheads="1"/>
          </p:cNvPicPr>
          <p:nvPr/>
        </p:nvPicPr>
        <p:blipFill>
          <a:blip r:embed="rId6" cstate="print"/>
          <a:srcRect l="19898" t="7959" r="3826" b="4489"/>
          <a:stretch>
            <a:fillRect/>
          </a:stretch>
        </p:blipFill>
        <p:spPr bwMode="auto">
          <a:xfrm>
            <a:off x="5436096" y="4293096"/>
            <a:ext cx="3312368" cy="2376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88224" y="2636912"/>
            <a:ext cx="93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тетерев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1916832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кедровка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4077072"/>
            <a:ext cx="114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пустельга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386104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сова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2924944"/>
            <a:ext cx="9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глухарь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3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2210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User\Desktop\1639134115_30-celes-club-p-filini-ptitsi-krasivo-foto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6633"/>
            <a:ext cx="4644008" cy="3098674"/>
          </a:xfrm>
          <a:prstGeom prst="rect">
            <a:avLst/>
          </a:prstGeom>
          <a:noFill/>
        </p:spPr>
      </p:pic>
      <p:pic>
        <p:nvPicPr>
          <p:cNvPr id="7170" name="Picture 2" descr="C:\Users\User\Desktop\1628500392_dcd09333-90a5-4415-9acf-7cb878f6508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441254"/>
            <a:ext cx="4320480" cy="3239794"/>
          </a:xfrm>
          <a:prstGeom prst="rect">
            <a:avLst/>
          </a:prstGeom>
          <a:noFill/>
        </p:spPr>
      </p:pic>
      <p:pic>
        <p:nvPicPr>
          <p:cNvPr id="4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573016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6716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Третье богатство – реки Кузбасса!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6929345" cy="4615052"/>
          </a:xfrm>
          <a:prstGeom prst="rect">
            <a:avLst/>
          </a:prstGeom>
          <a:noFill/>
        </p:spPr>
      </p:pic>
      <p:pic>
        <p:nvPicPr>
          <p:cNvPr id="5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293096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том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782418" cy="3168352"/>
          </a:xfrm>
          <a:prstGeom prst="rect">
            <a:avLst/>
          </a:prstGeom>
          <a:noFill/>
        </p:spPr>
      </p:pic>
      <p:pic>
        <p:nvPicPr>
          <p:cNvPr id="5122" name="Picture 2" descr="C:\Users\User\Desktop\к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486636" cy="33649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3501008"/>
            <a:ext cx="68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Томь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2924944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Кия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933056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1618401211_19-krasivosti_pro-p-vidi-shchuk-ribi-krasivo-foto-20.jpg"/>
          <p:cNvPicPr>
            <a:picLocks noChangeAspect="1" noChangeArrowheads="1"/>
          </p:cNvPicPr>
          <p:nvPr/>
        </p:nvPicPr>
        <p:blipFill>
          <a:blip r:embed="rId2" cstate="print"/>
          <a:srcRect l="3918" r="3351"/>
          <a:stretch>
            <a:fillRect/>
          </a:stretch>
        </p:blipFill>
        <p:spPr bwMode="auto">
          <a:xfrm>
            <a:off x="179512" y="764704"/>
            <a:ext cx="4248472" cy="2664296"/>
          </a:xfrm>
          <a:prstGeom prst="rect">
            <a:avLst/>
          </a:prstGeom>
          <a:noFill/>
        </p:spPr>
      </p:pic>
      <p:pic>
        <p:nvPicPr>
          <p:cNvPr id="38915" name="Picture 3" descr="C:\Users\User\Desktop\налим.jpg"/>
          <p:cNvPicPr>
            <a:picLocks noChangeAspect="1" noChangeArrowheads="1"/>
          </p:cNvPicPr>
          <p:nvPr/>
        </p:nvPicPr>
        <p:blipFill>
          <a:blip r:embed="rId3" cstate="print"/>
          <a:srcRect l="6516" t="7317" b="2439"/>
          <a:stretch>
            <a:fillRect/>
          </a:stretch>
        </p:blipFill>
        <p:spPr bwMode="auto">
          <a:xfrm>
            <a:off x="4860032" y="764704"/>
            <a:ext cx="4139952" cy="2664296"/>
          </a:xfrm>
          <a:prstGeom prst="rect">
            <a:avLst/>
          </a:prstGeom>
          <a:noFill/>
        </p:spPr>
      </p:pic>
      <p:pic>
        <p:nvPicPr>
          <p:cNvPr id="38916" name="Picture 4" descr="C:\Users\User\Desktop\таймень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05064"/>
            <a:ext cx="4105479" cy="2674615"/>
          </a:xfrm>
          <a:prstGeom prst="rect">
            <a:avLst/>
          </a:prstGeom>
          <a:noFill/>
        </p:spPr>
      </p:pic>
      <p:pic>
        <p:nvPicPr>
          <p:cNvPr id="38917" name="Picture 5" descr="C:\Users\User\Desktop\лен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4211960" cy="26851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332656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щука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3573016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таймень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357301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ленок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26064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налим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86104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Четвертое богатство - заповедники 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                         Кузбасса!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097" name="Picture 1" descr="C:\Users\User\Desktop\1673721836_flomaster-club-p-priroda-kuzbassa-risunok-oboi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878606" cy="4587776"/>
          </a:xfrm>
          <a:prstGeom prst="rect">
            <a:avLst/>
          </a:prstGeom>
          <a:noFill/>
        </p:spPr>
      </p:pic>
      <p:pic>
        <p:nvPicPr>
          <p:cNvPr id="4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149080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Users\User\Desktop\Кемеровская_област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247837" cy="6371558"/>
          </a:xfrm>
          <a:prstGeom prst="rect">
            <a:avLst/>
          </a:prstGeom>
          <a:noFill/>
        </p:spPr>
      </p:pic>
      <p:pic>
        <p:nvPicPr>
          <p:cNvPr id="8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50100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User\Desktop\кузне.jpg"/>
          <p:cNvPicPr>
            <a:picLocks noChangeAspect="1" noChangeArrowheads="1"/>
          </p:cNvPicPr>
          <p:nvPr/>
        </p:nvPicPr>
        <p:blipFill>
          <a:blip r:embed="rId2" cstate="print"/>
          <a:srcRect l="8126" b="7032"/>
          <a:stretch>
            <a:fillRect/>
          </a:stretch>
        </p:blipFill>
        <p:spPr bwMode="auto">
          <a:xfrm>
            <a:off x="251520" y="3933056"/>
            <a:ext cx="4070705" cy="2736304"/>
          </a:xfrm>
          <a:prstGeom prst="rect">
            <a:avLst/>
          </a:prstGeom>
          <a:noFill/>
        </p:spPr>
      </p:pic>
      <p:pic>
        <p:nvPicPr>
          <p:cNvPr id="3074" name="Picture 2" descr="C:\Users\User\Desktop\ку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628166" cy="3528392"/>
          </a:xfrm>
          <a:prstGeom prst="rect">
            <a:avLst/>
          </a:prstGeom>
          <a:noFill/>
        </p:spPr>
      </p:pic>
      <p:pic>
        <p:nvPicPr>
          <p:cNvPr id="3075" name="Picture 3" descr="C:\Users\User\Desktop\куз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3794870" cy="27741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980728"/>
            <a:ext cx="38499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Заповедник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«Кузнецкий Алатау»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556792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User\Desktop\зу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888432" cy="2548691"/>
          </a:xfrm>
          <a:prstGeom prst="rect">
            <a:avLst/>
          </a:prstGeom>
          <a:noFill/>
        </p:spPr>
      </p:pic>
      <p:pic>
        <p:nvPicPr>
          <p:cNvPr id="2050" name="Picture 2" descr="C:\Users\User\Desktop\зуб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744416" cy="2495302"/>
          </a:xfrm>
          <a:prstGeom prst="rect">
            <a:avLst/>
          </a:prstGeom>
          <a:noFill/>
        </p:spPr>
      </p:pic>
      <p:pic>
        <p:nvPicPr>
          <p:cNvPr id="2051" name="Picture 3" descr="C:\Users\User\Desktop\подне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933056"/>
            <a:ext cx="4140796" cy="27705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9792" y="260648"/>
            <a:ext cx="3753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Поднебесные Зубья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86104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User\Desktop\20130924_103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3941144" cy="2954883"/>
          </a:xfrm>
          <a:prstGeom prst="rect">
            <a:avLst/>
          </a:prstGeom>
          <a:noFill/>
        </p:spPr>
      </p:pic>
      <p:pic>
        <p:nvPicPr>
          <p:cNvPr id="1026" name="Picture 2" descr="C:\Users\User\Desktop\томская-писа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3486300" cy="2614726"/>
          </a:xfrm>
          <a:prstGeom prst="rect">
            <a:avLst/>
          </a:prstGeom>
          <a:noFill/>
        </p:spPr>
      </p:pic>
      <p:pic>
        <p:nvPicPr>
          <p:cNvPr id="1027" name="Picture 3" descr="C:\Users\User\Desktop\image_59c4e860a00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3888432" cy="27030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1196752"/>
            <a:ext cx="39833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Музей – заповедник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«Томская </a:t>
            </a:r>
            <a:r>
              <a:rPr lang="ru-RU" sz="3200" b="1" dirty="0" err="1" smtClean="0">
                <a:solidFill>
                  <a:srgbClr val="FF0000"/>
                </a:solidFill>
              </a:rPr>
              <a:t>писаница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93096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User\Desktop\Peshhera-Azassk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248472" cy="2841996"/>
          </a:xfrm>
          <a:prstGeom prst="rect">
            <a:avLst/>
          </a:prstGeom>
          <a:noFill/>
        </p:spPr>
      </p:pic>
      <p:pic>
        <p:nvPicPr>
          <p:cNvPr id="23554" name="Picture 2" descr="C:\Users\User\Desktop\4134831cc4a07abd2998b5093b80fc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223115" cy="2951312"/>
          </a:xfrm>
          <a:prstGeom prst="rect">
            <a:avLst/>
          </a:prstGeom>
          <a:noFill/>
        </p:spPr>
      </p:pic>
      <p:pic>
        <p:nvPicPr>
          <p:cNvPr id="23555" name="Picture 3" descr="C:\Users\User\Desktop\azasskaya-peschera3-e156827748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73016"/>
            <a:ext cx="4488160" cy="29601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1196752"/>
            <a:ext cx="322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Азасская</a:t>
            </a:r>
            <a:r>
              <a:rPr lang="ru-RU" sz="3200" b="1" dirty="0" smtClean="0">
                <a:solidFill>
                  <a:srgbClr val="FF0000"/>
                </a:solidFill>
              </a:rPr>
              <a:t> пещера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196752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32656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                 Пятое богатство –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  полезные ископаемые Кузбасса!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2529" name="Picture 1" descr="C:\Users\User\Desktop\lTqAD1r12NE.jpg"/>
          <p:cNvPicPr>
            <a:picLocks noChangeAspect="1" noChangeArrowheads="1"/>
          </p:cNvPicPr>
          <p:nvPr/>
        </p:nvPicPr>
        <p:blipFill>
          <a:blip r:embed="rId2" cstate="print"/>
          <a:srcRect l="17210" r="3909"/>
          <a:stretch>
            <a:fillRect/>
          </a:stretch>
        </p:blipFill>
        <p:spPr bwMode="auto">
          <a:xfrm>
            <a:off x="179512" y="1700808"/>
            <a:ext cx="3960440" cy="2564343"/>
          </a:xfrm>
          <a:prstGeom prst="rect">
            <a:avLst/>
          </a:prstGeom>
          <a:noFill/>
        </p:spPr>
      </p:pic>
      <p:pic>
        <p:nvPicPr>
          <p:cNvPr id="22530" name="Picture 2" descr="C:\Users\User\Desktop\1644960320_12-fikiwiki-com-p-kartinki-uglya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4106801" cy="27371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4437112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Бурый уголь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3429000"/>
            <a:ext cx="18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Каменный уголь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2210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User\Desktop\железная ру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177125" cy="2383086"/>
          </a:xfrm>
          <a:prstGeom prst="rect">
            <a:avLst/>
          </a:prstGeom>
          <a:noFill/>
        </p:spPr>
      </p:pic>
      <p:pic>
        <p:nvPicPr>
          <p:cNvPr id="21506" name="Picture 2" descr="C:\Users\User\Desktop\маргане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147682" cy="2376264"/>
          </a:xfrm>
          <a:prstGeom prst="rect">
            <a:avLst/>
          </a:prstGeom>
          <a:noFill/>
        </p:spPr>
      </p:pic>
      <p:pic>
        <p:nvPicPr>
          <p:cNvPr id="21507" name="Picture 3" descr="C:\Users\User\Desktop\гл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3437112" cy="2577834"/>
          </a:xfrm>
          <a:prstGeom prst="rect">
            <a:avLst/>
          </a:prstGeom>
          <a:noFill/>
        </p:spPr>
      </p:pic>
      <p:pic>
        <p:nvPicPr>
          <p:cNvPr id="21508" name="Picture 4" descr="C:\Users\User\Desktop\the-ministry-of-industry-proposed-to-ban-the-export-of-wood-products-to-unfriendly-countries_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3443875" cy="25829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2780928"/>
            <a:ext cx="167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железная руда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2852936"/>
            <a:ext cx="11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марганец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6309320"/>
            <a:ext cx="277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строительные материалы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6237312"/>
            <a:ext cx="74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глина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149080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User\Desktop\20750-60929.jpg"/>
          <p:cNvPicPr>
            <a:picLocks noChangeAspect="1" noChangeArrowheads="1"/>
          </p:cNvPicPr>
          <p:nvPr/>
        </p:nvPicPr>
        <p:blipFill>
          <a:blip r:embed="rId2" cstate="print"/>
          <a:srcRect l="7006" t="14012" r="6589" b="6589"/>
          <a:stretch>
            <a:fillRect/>
          </a:stretch>
        </p:blipFill>
        <p:spPr bwMode="auto">
          <a:xfrm>
            <a:off x="539552" y="620688"/>
            <a:ext cx="2899381" cy="2664296"/>
          </a:xfrm>
          <a:prstGeom prst="rect">
            <a:avLst/>
          </a:prstGeom>
          <a:noFill/>
        </p:spPr>
      </p:pic>
      <p:pic>
        <p:nvPicPr>
          <p:cNvPr id="20482" name="Picture 2" descr="C:\Users\User\Desktop\яш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20688"/>
            <a:ext cx="2808312" cy="2811913"/>
          </a:xfrm>
          <a:prstGeom prst="rect">
            <a:avLst/>
          </a:prstGeom>
          <a:noFill/>
        </p:spPr>
      </p:pic>
      <p:pic>
        <p:nvPicPr>
          <p:cNvPr id="20483" name="Picture 3" descr="C:\Users\User\Desktop\аг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3527376" cy="2645532"/>
          </a:xfrm>
          <a:prstGeom prst="rect">
            <a:avLst/>
          </a:prstGeom>
          <a:noFill/>
        </p:spPr>
      </p:pic>
      <p:pic>
        <p:nvPicPr>
          <p:cNvPr id="20484" name="Picture 4" descr="C:\Users\User\Desktop\сердол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77072"/>
            <a:ext cx="3796680" cy="25953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188640"/>
            <a:ext cx="98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аметист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18864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яшма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645024"/>
            <a:ext cx="58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агат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3717032"/>
            <a:ext cx="113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сердолик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86104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тор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4077929" cy="2736304"/>
          </a:xfrm>
          <a:prstGeom prst="rect">
            <a:avLst/>
          </a:prstGeom>
          <a:noFill/>
        </p:spPr>
      </p:pic>
      <p:pic>
        <p:nvPicPr>
          <p:cNvPr id="39939" name="Picture 3" descr="C:\Users\User\Desktop\неф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139170" cy="2808312"/>
          </a:xfrm>
          <a:prstGeom prst="rect">
            <a:avLst/>
          </a:prstGeom>
          <a:noFill/>
        </p:spPr>
      </p:pic>
      <p:pic>
        <p:nvPicPr>
          <p:cNvPr id="39940" name="Picture 4" descr="C:\Users\User\Desktop\г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005064"/>
            <a:ext cx="4714365" cy="26529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3356992"/>
            <a:ext cx="67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торф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3429000"/>
            <a:ext cx="7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нефть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3573016"/>
            <a:ext cx="168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природный газ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005064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564904"/>
            <a:ext cx="5163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717032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2.fotokto.ru/photo/full/178/1787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72808" cy="54546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476672"/>
            <a:ext cx="6331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Первое богатство Кузбасса –лес!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005064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C:\Users\User\Desktop\1685490794_klau-club-p-pikhta-krimskaya-krasivo-instagram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6632"/>
            <a:ext cx="2664296" cy="1800200"/>
          </a:xfrm>
          <a:prstGeom prst="rect">
            <a:avLst/>
          </a:prstGeom>
          <a:noFill/>
        </p:spPr>
      </p:pic>
      <p:pic>
        <p:nvPicPr>
          <p:cNvPr id="18440" name="Picture 8" descr="C:\Users\User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013176"/>
            <a:ext cx="2391944" cy="1628800"/>
          </a:xfrm>
          <a:prstGeom prst="rect">
            <a:avLst/>
          </a:prstGeom>
          <a:noFill/>
        </p:spPr>
      </p:pic>
      <p:pic>
        <p:nvPicPr>
          <p:cNvPr id="18441" name="Picture 9" descr="C:\Users\User\Desktop\1637271713_4-pro-dachnikov-com-p-iva-melkoseryozhchataya-foto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356992"/>
            <a:ext cx="2254896" cy="1584176"/>
          </a:xfrm>
          <a:prstGeom prst="rect">
            <a:avLst/>
          </a:prstGeom>
          <a:noFill/>
        </p:spPr>
      </p:pic>
      <p:pic>
        <p:nvPicPr>
          <p:cNvPr id="18442" name="Picture 10" descr="C:\Users\User\Desktop\Berezovyi_les_v_Achai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76872"/>
            <a:ext cx="2664296" cy="1791761"/>
          </a:xfrm>
          <a:prstGeom prst="rect">
            <a:avLst/>
          </a:prstGeom>
          <a:noFill/>
        </p:spPr>
      </p:pic>
      <p:pic>
        <p:nvPicPr>
          <p:cNvPr id="18443" name="Picture 11" descr="C:\Users\User\Desktop\osina_1.jpg"/>
          <p:cNvPicPr>
            <a:picLocks noChangeAspect="1" noChangeArrowheads="1"/>
          </p:cNvPicPr>
          <p:nvPr/>
        </p:nvPicPr>
        <p:blipFill>
          <a:blip r:embed="rId6" cstate="print"/>
          <a:srcRect l="8854"/>
          <a:stretch>
            <a:fillRect/>
          </a:stretch>
        </p:blipFill>
        <p:spPr bwMode="auto">
          <a:xfrm>
            <a:off x="6804248" y="188640"/>
            <a:ext cx="2005582" cy="2780928"/>
          </a:xfrm>
          <a:prstGeom prst="rect">
            <a:avLst/>
          </a:prstGeom>
          <a:noFill/>
        </p:spPr>
      </p:pic>
      <p:pic>
        <p:nvPicPr>
          <p:cNvPr id="18444" name="Picture 12" descr="C:\Users\User\Desktop\PopulusNigra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068960"/>
            <a:ext cx="2218892" cy="1474639"/>
          </a:xfrm>
          <a:prstGeom prst="rect">
            <a:avLst/>
          </a:prstGeom>
          <a:noFill/>
        </p:spPr>
      </p:pic>
      <p:pic>
        <p:nvPicPr>
          <p:cNvPr id="18445" name="Picture 13" descr="C:\Users\User\Desktop\alnus-viridis-fr-ahaines-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5013176"/>
            <a:ext cx="2262213" cy="1660724"/>
          </a:xfrm>
          <a:prstGeom prst="rect">
            <a:avLst/>
          </a:prstGeom>
          <a:noFill/>
        </p:spPr>
      </p:pic>
      <p:pic>
        <p:nvPicPr>
          <p:cNvPr id="18446" name="Picture 14" descr="C:\Users\User\Desktop\2015-07-ed10e2a4dcd9bff834de23d679a79e30__rsu-1000-800.jpg"/>
          <p:cNvPicPr>
            <a:picLocks noChangeAspect="1" noChangeArrowheads="1"/>
          </p:cNvPicPr>
          <p:nvPr/>
        </p:nvPicPr>
        <p:blipFill>
          <a:blip r:embed="rId9" cstate="print"/>
          <a:srcRect l="14335" r="18770" b="7792"/>
          <a:stretch>
            <a:fillRect/>
          </a:stretch>
        </p:blipFill>
        <p:spPr bwMode="auto">
          <a:xfrm>
            <a:off x="323528" y="116632"/>
            <a:ext cx="2211342" cy="244827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43608" y="2636912"/>
            <a:ext cx="6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кедр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968" y="19168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пихта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2320" y="299695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осина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9952" y="400506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береза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2" y="4581128"/>
            <a:ext cx="85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тополь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5776" y="465313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липа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8064" y="4581128"/>
            <a:ext cx="73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ольха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1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42210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User\Desktop\золотой корен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976330" cy="2232248"/>
          </a:xfrm>
          <a:prstGeom prst="rect">
            <a:avLst/>
          </a:prstGeom>
          <a:noFill/>
        </p:spPr>
      </p:pic>
      <p:pic>
        <p:nvPicPr>
          <p:cNvPr id="17410" name="Picture 2" descr="C:\Users\User\Desktop\пи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8640"/>
            <a:ext cx="3121246" cy="2088232"/>
          </a:xfrm>
          <a:prstGeom prst="rect">
            <a:avLst/>
          </a:prstGeom>
          <a:noFill/>
        </p:spPr>
      </p:pic>
      <p:pic>
        <p:nvPicPr>
          <p:cNvPr id="17411" name="Picture 3" descr="C:\Users\User\Desktop\мат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3898404" cy="2339042"/>
          </a:xfrm>
          <a:prstGeom prst="rect">
            <a:avLst/>
          </a:prstGeom>
          <a:noFill/>
        </p:spPr>
      </p:pic>
      <p:pic>
        <p:nvPicPr>
          <p:cNvPr id="17412" name="Picture 4" descr="C:\Users\User\Desktop\гориц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420888"/>
            <a:ext cx="2786041" cy="1844923"/>
          </a:xfrm>
          <a:prstGeom prst="rect">
            <a:avLst/>
          </a:prstGeom>
          <a:noFill/>
        </p:spPr>
      </p:pic>
      <p:pic>
        <p:nvPicPr>
          <p:cNvPr id="17413" name="Picture 5" descr="C:\Users\User\Desktop\подо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365104"/>
            <a:ext cx="3397531" cy="2312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3933056"/>
            <a:ext cx="186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мать - и - мачеха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3933056"/>
            <a:ext cx="142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подорожник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242088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пижма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1988840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горицвет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2420888"/>
            <a:ext cx="17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золотой корень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2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4149080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User\Desktop\ш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55688" cy="2696399"/>
          </a:xfrm>
          <a:prstGeom prst="rect">
            <a:avLst/>
          </a:prstGeom>
          <a:noFill/>
        </p:spPr>
      </p:pic>
      <p:pic>
        <p:nvPicPr>
          <p:cNvPr id="16386" name="Picture 2" descr="C:\Users\User\Desktop\img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977171" cy="2651447"/>
          </a:xfrm>
          <a:prstGeom prst="rect">
            <a:avLst/>
          </a:prstGeom>
          <a:noFill/>
        </p:spPr>
      </p:pic>
      <p:pic>
        <p:nvPicPr>
          <p:cNvPr id="16387" name="Picture 3" descr="C:\Users\User\Desktop\f_60ae9eb9bcd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05064"/>
            <a:ext cx="3740523" cy="2664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299695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шиповник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3140968"/>
            <a:ext cx="131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смородина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350100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рябина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86104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User\Desktop\1651218886_52-vsegda-pomnim-com-p-polevaya-yagoda-kak-nazivaetsya-foto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917235" cy="2448272"/>
          </a:xfrm>
          <a:prstGeom prst="rect">
            <a:avLst/>
          </a:prstGeom>
          <a:noFill/>
        </p:spPr>
      </p:pic>
      <p:pic>
        <p:nvPicPr>
          <p:cNvPr id="15362" name="Picture 2" descr="C:\Users\User\Desktop\kedrovye-oreshki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869668" cy="2579778"/>
          </a:xfrm>
          <a:prstGeom prst="rect">
            <a:avLst/>
          </a:prstGeom>
          <a:noFill/>
        </p:spPr>
      </p:pic>
      <p:pic>
        <p:nvPicPr>
          <p:cNvPr id="15363" name="Picture 3" descr="C:\Users\User\Desktop\boletus-badius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73016"/>
            <a:ext cx="3548336" cy="2661252"/>
          </a:xfrm>
          <a:prstGeom prst="rect">
            <a:avLst/>
          </a:prstGeom>
          <a:noFill/>
        </p:spPr>
      </p:pic>
      <p:pic>
        <p:nvPicPr>
          <p:cNvPr id="15364" name="Picture 4" descr="C:\Users\User\Desktop\Berri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4664"/>
            <a:ext cx="3672408" cy="2448272"/>
          </a:xfrm>
          <a:prstGeom prst="rect">
            <a:avLst/>
          </a:prstGeom>
          <a:noFill/>
        </p:spPr>
      </p:pic>
      <p:pic>
        <p:nvPicPr>
          <p:cNvPr id="6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149080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Второе богатство Кузбасса</a:t>
            </a:r>
            <a:r>
              <a:rPr lang="ru-RU" sz="3200" b="1" dirty="0" smtClean="0">
                <a:solidFill>
                  <a:srgbClr val="FF0000"/>
                </a:solidFill>
              </a:rPr>
              <a:t> –  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            животный мир!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4337" name="Picture 1" descr="C:\Users\User\Desktop\982212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2969568" cy="1979712"/>
          </a:xfrm>
          <a:prstGeom prst="rect">
            <a:avLst/>
          </a:prstGeom>
          <a:noFill/>
        </p:spPr>
      </p:pic>
      <p:pic>
        <p:nvPicPr>
          <p:cNvPr id="14338" name="Picture 2" descr="C:\Users\User\Desktop\нор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05064"/>
            <a:ext cx="2776306" cy="1850871"/>
          </a:xfrm>
          <a:prstGeom prst="rect">
            <a:avLst/>
          </a:prstGeom>
          <a:noFill/>
        </p:spPr>
      </p:pic>
      <p:pic>
        <p:nvPicPr>
          <p:cNvPr id="14339" name="Picture 3" descr="C:\Users\User\Desktop\з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44824"/>
            <a:ext cx="2707396" cy="1804931"/>
          </a:xfrm>
          <a:prstGeom prst="rect">
            <a:avLst/>
          </a:prstGeom>
          <a:noFill/>
        </p:spPr>
      </p:pic>
      <p:pic>
        <p:nvPicPr>
          <p:cNvPr id="7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86104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User\Desktop\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153544" cy="2310409"/>
          </a:xfrm>
          <a:prstGeom prst="rect">
            <a:avLst/>
          </a:prstGeom>
          <a:noFill/>
        </p:spPr>
      </p:pic>
      <p:pic>
        <p:nvPicPr>
          <p:cNvPr id="13314" name="Picture 2" descr="C:\Users\User\Desktop\1580458745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6632"/>
            <a:ext cx="3035491" cy="2276618"/>
          </a:xfrm>
          <a:prstGeom prst="rect">
            <a:avLst/>
          </a:prstGeom>
          <a:noFill/>
        </p:spPr>
      </p:pic>
      <p:pic>
        <p:nvPicPr>
          <p:cNvPr id="13315" name="Picture 3" descr="C:\Users\User\Desktop\eb72399746b75bb020e9c67e5483678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348880"/>
            <a:ext cx="3046876" cy="2282618"/>
          </a:xfrm>
          <a:prstGeom prst="rect">
            <a:avLst/>
          </a:prstGeom>
          <a:noFill/>
        </p:spPr>
      </p:pic>
      <p:pic>
        <p:nvPicPr>
          <p:cNvPr id="13316" name="Picture 4" descr="C:\Users\User\Desktop\снеж б.jpg"/>
          <p:cNvPicPr>
            <a:picLocks noChangeAspect="1" noChangeArrowheads="1"/>
          </p:cNvPicPr>
          <p:nvPr/>
        </p:nvPicPr>
        <p:blipFill>
          <a:blip r:embed="rId5" cstate="print"/>
          <a:srcRect r="17314" b="8454"/>
          <a:stretch>
            <a:fillRect/>
          </a:stretch>
        </p:blipFill>
        <p:spPr bwMode="auto">
          <a:xfrm>
            <a:off x="395536" y="4509120"/>
            <a:ext cx="2952328" cy="2179099"/>
          </a:xfrm>
          <a:prstGeom prst="rect">
            <a:avLst/>
          </a:prstGeom>
          <a:noFill/>
        </p:spPr>
      </p:pic>
      <p:pic>
        <p:nvPicPr>
          <p:cNvPr id="13317" name="Picture 5" descr="C:\Users\User\Desktop\солонгой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581128"/>
            <a:ext cx="3233093" cy="21537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4077072"/>
            <a:ext cx="161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снежный барс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4221088"/>
            <a:ext cx="110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солонгой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2564904"/>
            <a:ext cx="77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кабан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1916832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серая крыса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2492896"/>
            <a:ext cx="466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ёж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2" name="Picture 8" descr="C:\Users\User\Downloads\548656fdce2ae9134d1f3beab9faefd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221088"/>
            <a:ext cx="1368152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166</Words>
  <Application>Microsoft Office PowerPoint</Application>
  <PresentationFormat>Экран (4:3)</PresentationFormat>
  <Paragraphs>82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sbelova</dc:creator>
  <cp:lastModifiedBy>User</cp:lastModifiedBy>
  <cp:revision>38</cp:revision>
  <dcterms:created xsi:type="dcterms:W3CDTF">2013-08-01T07:43:19Z</dcterms:created>
  <dcterms:modified xsi:type="dcterms:W3CDTF">2023-11-06T14:22:15Z</dcterms:modified>
</cp:coreProperties>
</file>