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259" r:id="rId3"/>
    <p:sldId id="260" r:id="rId4"/>
    <p:sldId id="273" r:id="rId5"/>
    <p:sldId id="258" r:id="rId6"/>
    <p:sldId id="261" r:id="rId7"/>
    <p:sldId id="274" r:id="rId8"/>
    <p:sldId id="275" r:id="rId9"/>
    <p:sldId id="283" r:id="rId10"/>
    <p:sldId id="280" r:id="rId11"/>
    <p:sldId id="287" r:id="rId12"/>
    <p:sldId id="263" r:id="rId13"/>
    <p:sldId id="268" r:id="rId14"/>
    <p:sldId id="282" r:id="rId15"/>
    <p:sldId id="286" r:id="rId16"/>
    <p:sldId id="267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B9BE8-F34A-4D3A-90C8-E9ECE5D2B68E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029EE-AB7F-499D-AA36-283E26BA93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056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95950-3B9C-4278-89FA-12A3E6279DD1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E7E47-7968-4171-8173-BEEA0C793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13" Type="http://schemas.openxmlformats.org/officeDocument/2006/relationships/image" Target="../media/image24.gif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gif"/><Relationship Id="rId2" Type="http://schemas.openxmlformats.org/officeDocument/2006/relationships/image" Target="../media/image13.png"/><Relationship Id="rId16" Type="http://schemas.openxmlformats.org/officeDocument/2006/relationships/image" Target="../media/image2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gif"/><Relationship Id="rId5" Type="http://schemas.openxmlformats.org/officeDocument/2006/relationships/image" Target="../media/image16.png"/><Relationship Id="rId15" Type="http://schemas.openxmlformats.org/officeDocument/2006/relationships/image" Target="../media/image26.gif"/><Relationship Id="rId10" Type="http://schemas.openxmlformats.org/officeDocument/2006/relationships/image" Target="../media/image21.gif"/><Relationship Id="rId4" Type="http://schemas.openxmlformats.org/officeDocument/2006/relationships/image" Target="../media/image15.png"/><Relationship Id="rId9" Type="http://schemas.openxmlformats.org/officeDocument/2006/relationships/image" Target="../media/image20.gif"/><Relationship Id="rId14" Type="http://schemas.openxmlformats.org/officeDocument/2006/relationships/image" Target="../media/image2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png"/><Relationship Id="rId3" Type="http://schemas.openxmlformats.org/officeDocument/2006/relationships/image" Target="../media/image1.jpe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37.jpe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jpe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amka-noviy-god-32-211x3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8936" y="34425"/>
            <a:ext cx="5277170" cy="68042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20595" y="2928718"/>
            <a:ext cx="6353855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«Повторение. Сложение </a:t>
            </a:r>
            <a:r>
              <a:rPr lang="ru-RU" sz="2800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вычитание</a:t>
            </a:r>
          </a:p>
          <a:p>
            <a:pPr algn="ctr"/>
            <a:r>
              <a:rPr lang="ru-RU" sz="2800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числа3»</a:t>
            </a:r>
          </a:p>
          <a:p>
            <a:pPr algn="ctr"/>
            <a:endParaRPr lang="ru-RU" sz="2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305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63688" y="2204864"/>
            <a:ext cx="540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Заливистый школьный звонок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Позвал нас опять на урок.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Будьте все внимательны,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 еще старательны.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0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1268760"/>
            <a:ext cx="49685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Запорошила дорожки,</a:t>
            </a:r>
          </a:p>
          <a:p>
            <a:r>
              <a:rPr lang="ru-RU" sz="3200" b="1" dirty="0" smtClean="0"/>
              <a:t>Разукрасила окошки,</a:t>
            </a:r>
          </a:p>
          <a:p>
            <a:r>
              <a:rPr lang="ru-RU" sz="3200" b="1" dirty="0" smtClean="0"/>
              <a:t>Радость детям подарила</a:t>
            </a:r>
          </a:p>
          <a:p>
            <a:r>
              <a:rPr lang="ru-RU" sz="3200" b="1" dirty="0" smtClean="0"/>
              <a:t>И на санках прокатила.</a:t>
            </a:r>
            <a:endParaRPr lang="ru-RU" sz="3200" b="1" dirty="0"/>
          </a:p>
        </p:txBody>
      </p:sp>
      <p:pic>
        <p:nvPicPr>
          <p:cNvPr id="5" name="Рисунок 4" descr="iCA9CT1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852936"/>
            <a:ext cx="2621632" cy="3511114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836712"/>
            <a:ext cx="2138536" cy="19945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39552" y="836712"/>
            <a:ext cx="2088232" cy="19442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539552" y="908720"/>
            <a:ext cx="2088232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Трапеция 10"/>
          <p:cNvSpPr/>
          <p:nvPr/>
        </p:nvSpPr>
        <p:spPr>
          <a:xfrm>
            <a:off x="4283968" y="4149080"/>
            <a:ext cx="2808312" cy="1944216"/>
          </a:xfrm>
          <a:prstGeom prst="trapezoi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347864" y="1268760"/>
            <a:ext cx="1944216" cy="201622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5652120" y="836712"/>
            <a:ext cx="3096344" cy="2570584"/>
          </a:xfrm>
          <a:prstGeom prst="diamond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араллелограмм 13"/>
          <p:cNvSpPr/>
          <p:nvPr/>
        </p:nvSpPr>
        <p:spPr>
          <a:xfrm>
            <a:off x="539552" y="4149080"/>
            <a:ext cx="2440288" cy="1418456"/>
          </a:xfrm>
          <a:prstGeom prst="parallelogram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21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H:\Documents and Settings\Aida\Рабочий стол\Рисунок1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2801" y="0"/>
            <a:ext cx="93310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Samsung\Documents\ольга\картинки\44843756_30780078_1219014708_60l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908720"/>
            <a:ext cx="2734022" cy="273402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39322" y="1953842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n w="28575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</a:rPr>
              <a:t>5</a:t>
            </a:r>
            <a:r>
              <a:rPr lang="ru-RU" sz="4000" b="1" dirty="0" smtClean="0">
                <a:ln w="28575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</a:rPr>
              <a:t>+3</a:t>
            </a:r>
            <a:endParaRPr lang="ru-RU" sz="4000" b="1" dirty="0">
              <a:ln w="28575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</a:endParaRPr>
          </a:p>
        </p:txBody>
      </p:sp>
      <p:pic>
        <p:nvPicPr>
          <p:cNvPr id="8" name="Picture 2" descr="C:\Users\Samsung\Documents\ольга\картинки\44843756_30780078_1219014708_60l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56992"/>
            <a:ext cx="2734022" cy="273402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71600" y="436510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2+2</a:t>
            </a:r>
            <a:endParaRPr lang="ru-RU" sz="3200" b="1" dirty="0">
              <a:ln w="28575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 descr="C:\Users\Samsung\Documents\ольга\картинки\44843756_30780078_1219014708_60l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1840" y="260648"/>
            <a:ext cx="2734022" cy="273402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067944" y="1268760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9-1</a:t>
            </a:r>
            <a:endParaRPr lang="ru-RU" b="1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pic>
        <p:nvPicPr>
          <p:cNvPr id="12" name="Picture 2" descr="C:\Users\Samsung\Documents\ольга\картинки\44843756_30780078_1219014708_60l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3768" y="2708920"/>
            <a:ext cx="2734022" cy="273402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419872" y="3645024"/>
            <a:ext cx="861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5-1</a:t>
            </a:r>
            <a:endParaRPr lang="ru-RU" sz="4000" b="1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pic>
        <p:nvPicPr>
          <p:cNvPr id="14" name="Picture 2" descr="C:\Users\Samsung\Documents\ольга\картинки\44843756_30780078_1219014708_60l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0072" y="908720"/>
            <a:ext cx="2734022" cy="273402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012160" y="1844824"/>
            <a:ext cx="9589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  <a:r>
              <a:rPr lang="ru-RU" sz="4000" b="1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+7</a:t>
            </a:r>
            <a:endParaRPr lang="ru-RU" sz="4000" b="1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pic>
        <p:nvPicPr>
          <p:cNvPr id="16" name="Picture 2" descr="C:\Users\Samsung\Documents\ольга\картинки\44843756_30780078_1219014708_60l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3968" y="3717032"/>
            <a:ext cx="2734022" cy="2734022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5148064" y="4725144"/>
            <a:ext cx="861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8-3</a:t>
            </a:r>
            <a:endParaRPr lang="ru-RU" sz="4000" b="1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pic>
        <p:nvPicPr>
          <p:cNvPr id="18" name="Picture 2" descr="C:\Users\Samsung\Documents\ольга\картинки\44843756_30780078_1219014708_60l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176" y="2636912"/>
            <a:ext cx="2734022" cy="2734022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7092280" y="3573016"/>
            <a:ext cx="9589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1+4</a:t>
            </a:r>
            <a:endParaRPr lang="ru-RU" sz="4000" b="1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Рисунок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8" y="548680"/>
            <a:ext cx="2088232" cy="2706301"/>
          </a:xfrm>
          <a:prstGeom prst="rect">
            <a:avLst/>
          </a:prstGeom>
          <a:noFill/>
        </p:spPr>
      </p:pic>
      <p:pic>
        <p:nvPicPr>
          <p:cNvPr id="7171" name="Рисунок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016" y="476672"/>
            <a:ext cx="2160240" cy="2619001"/>
          </a:xfrm>
          <a:prstGeom prst="rect">
            <a:avLst/>
          </a:prstGeom>
          <a:noFill/>
        </p:spPr>
      </p:pic>
      <p:sp>
        <p:nvSpPr>
          <p:cNvPr id="7173" name="Блок-схема: узел 12"/>
          <p:cNvSpPr>
            <a:spLocks noChangeArrowheads="1"/>
          </p:cNvSpPr>
          <p:nvPr/>
        </p:nvSpPr>
        <p:spPr bwMode="auto">
          <a:xfrm>
            <a:off x="1619672" y="2348880"/>
            <a:ext cx="760140" cy="852314"/>
          </a:xfrm>
          <a:prstGeom prst="flowChartConnector">
            <a:avLst/>
          </a:prstGeom>
          <a:ln>
            <a:solidFill>
              <a:schemeClr val="tx2">
                <a:lumMod val="75000"/>
              </a:schemeClr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57425" algn="l"/>
                <a:tab pos="4543425" algn="l"/>
              </a:tabLst>
            </a:pPr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457200" y="332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457200" y="475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457200" y="6184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57425" algn="l"/>
                <a:tab pos="4543425" algn="l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8" y="3212976"/>
            <a:ext cx="2160240" cy="2619001"/>
          </a:xfrm>
          <a:prstGeom prst="rect">
            <a:avLst/>
          </a:prstGeom>
          <a:noFill/>
        </p:spPr>
      </p:pic>
      <p:pic>
        <p:nvPicPr>
          <p:cNvPr id="19" name="Рисунок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024" y="3140968"/>
            <a:ext cx="2160240" cy="2619001"/>
          </a:xfrm>
          <a:prstGeom prst="rect">
            <a:avLst/>
          </a:prstGeom>
          <a:noFill/>
        </p:spPr>
      </p:pic>
      <p:sp>
        <p:nvSpPr>
          <p:cNvPr id="20" name="Блок-схема: узел 12"/>
          <p:cNvSpPr>
            <a:spLocks noChangeArrowheads="1"/>
          </p:cNvSpPr>
          <p:nvPr/>
        </p:nvSpPr>
        <p:spPr bwMode="auto">
          <a:xfrm>
            <a:off x="1763688" y="4941168"/>
            <a:ext cx="760140" cy="852314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57425" algn="l"/>
                <a:tab pos="4543425" algn="l"/>
              </a:tabLst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1" name="Блок-схема: узел 12"/>
          <p:cNvSpPr>
            <a:spLocks noChangeArrowheads="1"/>
          </p:cNvSpPr>
          <p:nvPr/>
        </p:nvSpPr>
        <p:spPr bwMode="auto">
          <a:xfrm>
            <a:off x="3203848" y="5013176"/>
            <a:ext cx="760140" cy="852314"/>
          </a:xfrm>
          <a:prstGeom prst="flowChartConnector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57425" algn="l"/>
                <a:tab pos="4543425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2" name="Блок-схема: узел 12"/>
          <p:cNvSpPr>
            <a:spLocks noChangeArrowheads="1"/>
          </p:cNvSpPr>
          <p:nvPr/>
        </p:nvSpPr>
        <p:spPr bwMode="auto">
          <a:xfrm>
            <a:off x="3203848" y="2348880"/>
            <a:ext cx="760140" cy="852314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rgbClr val="385D8A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57425" algn="l"/>
                <a:tab pos="4543425" algn="l"/>
              </a:tabLst>
            </a:pPr>
            <a:r>
              <a:rPr lang="ru-RU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Блок-схема: узел 12"/>
          <p:cNvSpPr>
            <a:spLocks noChangeArrowheads="1"/>
          </p:cNvSpPr>
          <p:nvPr/>
        </p:nvSpPr>
        <p:spPr bwMode="auto">
          <a:xfrm>
            <a:off x="4644008" y="2204864"/>
            <a:ext cx="760140" cy="852314"/>
          </a:xfrm>
          <a:prstGeom prst="flowChartConnector">
            <a:avLst/>
          </a:prstGeom>
          <a:solidFill>
            <a:srgbClr val="FFFF00"/>
          </a:solidFill>
          <a:ln w="25400">
            <a:solidFill>
              <a:srgbClr val="385D8A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57425" algn="l"/>
                <a:tab pos="4543425" algn="l"/>
              </a:tabLst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4" name="Блок-схема: узел 12"/>
          <p:cNvSpPr>
            <a:spLocks noChangeArrowheads="1"/>
          </p:cNvSpPr>
          <p:nvPr/>
        </p:nvSpPr>
        <p:spPr bwMode="auto">
          <a:xfrm>
            <a:off x="6156176" y="2204864"/>
            <a:ext cx="760140" cy="852314"/>
          </a:xfrm>
          <a:prstGeom prst="flowChartConnector">
            <a:avLst/>
          </a:prstGeom>
          <a:solidFill>
            <a:srgbClr val="92D050"/>
          </a:solidFill>
          <a:ln w="25400">
            <a:solidFill>
              <a:srgbClr val="385D8A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57425" algn="l"/>
                <a:tab pos="4543425" algn="l"/>
              </a:tabLst>
            </a:pPr>
            <a:r>
              <a:rPr lang="ru-RU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Блок-схема: узел 12"/>
          <p:cNvSpPr>
            <a:spLocks noChangeArrowheads="1"/>
          </p:cNvSpPr>
          <p:nvPr/>
        </p:nvSpPr>
        <p:spPr bwMode="auto">
          <a:xfrm>
            <a:off x="4716016" y="4869160"/>
            <a:ext cx="760140" cy="852314"/>
          </a:xfrm>
          <a:prstGeom prst="flowChartConnector">
            <a:avLst/>
          </a:prstGeom>
          <a:solidFill>
            <a:srgbClr val="00B0F0"/>
          </a:solidFill>
          <a:ln w="25400">
            <a:solidFill>
              <a:srgbClr val="385D8A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57425" algn="l"/>
                <a:tab pos="4543425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6" name="Блок-схема: узел 12"/>
          <p:cNvSpPr>
            <a:spLocks noChangeArrowheads="1"/>
          </p:cNvSpPr>
          <p:nvPr/>
        </p:nvSpPr>
        <p:spPr bwMode="auto">
          <a:xfrm>
            <a:off x="6228184" y="4869160"/>
            <a:ext cx="760140" cy="852314"/>
          </a:xfrm>
          <a:prstGeom prst="flowChartConnector">
            <a:avLst/>
          </a:prstGeom>
          <a:solidFill>
            <a:srgbClr val="FFC000"/>
          </a:solidFill>
          <a:ln w="25400">
            <a:solidFill>
              <a:srgbClr val="385D8A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57425" algn="l"/>
                <a:tab pos="4543425" algn="l"/>
              </a:tabLst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8" name="5-конечная звезда 27"/>
          <p:cNvSpPr/>
          <p:nvPr/>
        </p:nvSpPr>
        <p:spPr>
          <a:xfrm>
            <a:off x="2195736" y="260648"/>
            <a:ext cx="1440160" cy="1296144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b="1" dirty="0" smtClean="0"/>
              <a:t>7</a:t>
            </a:r>
            <a:endParaRPr lang="ru-RU" sz="6600" b="1" dirty="0"/>
          </a:p>
        </p:txBody>
      </p:sp>
      <p:sp>
        <p:nvSpPr>
          <p:cNvPr id="29" name="5-конечная звезда 28"/>
          <p:cNvSpPr/>
          <p:nvPr/>
        </p:nvSpPr>
        <p:spPr>
          <a:xfrm>
            <a:off x="5148064" y="188640"/>
            <a:ext cx="1440160" cy="1296144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b="1" dirty="0" smtClean="0"/>
              <a:t>5</a:t>
            </a:r>
            <a:endParaRPr lang="ru-RU" sz="6600" b="1" dirty="0"/>
          </a:p>
        </p:txBody>
      </p:sp>
      <p:sp>
        <p:nvSpPr>
          <p:cNvPr id="30" name="5-конечная звезда 29"/>
          <p:cNvSpPr/>
          <p:nvPr/>
        </p:nvSpPr>
        <p:spPr>
          <a:xfrm>
            <a:off x="5220072" y="2708920"/>
            <a:ext cx="1440160" cy="1296144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31" name="5-конечная звезда 30"/>
          <p:cNvSpPr/>
          <p:nvPr/>
        </p:nvSpPr>
        <p:spPr>
          <a:xfrm>
            <a:off x="2123728" y="2708920"/>
            <a:ext cx="1440160" cy="1296144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b="1" dirty="0" smtClean="0"/>
              <a:t>8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6877" y="980728"/>
            <a:ext cx="1116011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7-3=</a:t>
            </a:r>
          </a:p>
          <a:p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9-3=</a:t>
            </a:r>
          </a:p>
          <a:p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  <a:p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6-3=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11960" y="980728"/>
            <a:ext cx="1213794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2+3=</a:t>
            </a:r>
          </a:p>
          <a:p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6+3=</a:t>
            </a:r>
          </a:p>
          <a:p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4+3=</a:t>
            </a:r>
          </a:p>
          <a:p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908720"/>
            <a:ext cx="4972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4</a:t>
            </a:r>
            <a:endParaRPr lang="ru-RU" sz="48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1556792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6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2780928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3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2204864"/>
            <a:ext cx="4320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7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1556792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9</a:t>
            </a:r>
            <a:endParaRPr lang="ru-RU" sz="4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15816" y="2204864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1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92080" y="2780928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8</a:t>
            </a:r>
            <a:endParaRPr lang="ru-RU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64088" y="980728"/>
            <a:ext cx="5597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5 </a:t>
            </a:r>
            <a:endParaRPr lang="ru-RU" sz="4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776767" y="3933056"/>
            <a:ext cx="5192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C000"/>
                </a:solidFill>
              </a:rPr>
              <a:t>9  8 7 6 5  4  3   1 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3933056"/>
            <a:ext cx="6928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 2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63688" y="2204864"/>
            <a:ext cx="12137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5+3=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83968" y="2780928"/>
            <a:ext cx="11160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4-3=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63688" y="4653136"/>
            <a:ext cx="52565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М А Т Р Е Ш К  А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1690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96296E-6 C -0.00643 0.003 -0.01285 0.00324 -0.01667 0.01041 C -0.01858 0.01944 -0.02066 0.03125 -0.02448 0.03912 C -0.02552 0.04537 -0.02691 0.05138 -0.0283 0.0574 C -0.02882 0.06018 -0.03038 0.06527 -0.03038 0.06527 C -0.03004 0.07314 -0.03125 0.08148 -0.02934 0.08888 C -0.02899 0.09027 -0.01823 0.10486 -0.01563 0.10578 C -0.00955 0.1118 -0.0033 0.11851 0.00295 0.12407 C 0.00521 0.12592 0.00746 0.12777 0.00989 0.12939 C 0.0118 0.13078 0.01389 0.13171 0.0158 0.13333 C 0.02309 0.13958 0.03038 0.14768 0.03923 0.15023 C 0.04462 0.15393 0.05087 0.15694 0.05694 0.1581 C 0.05955 0.15925 0.06232 0.15925 0.06476 0.16087 C 0.06597 0.16157 0.06649 0.16388 0.06771 0.16458 C 0.08212 0.17152 0.09479 0.17268 0.10989 0.17384 C 0.14062 0.17337 0.17135 0.17337 0.20208 0.17245 C 0.20746 0.17222 0.21354 0.16805 0.21875 0.16597 C 0.2276 0.16226 0.23698 0.16064 0.24618 0.15949 C 0.25191 0.15671 0.25677 0.15416 0.26285 0.153 C 0.26736 0.14699 0.26805 0.14375 0.2717 0.13726 C 0.27274 0.1324 0.27535 0.1243 0.27743 0.12013 C 0.28021 0.10324 0.2875 0.0743 0.27552 0.06412 C 0.27621 0.06875 0.27847 0.07615 0.27847 0.08101 " pathEditMode="relative" ptsTypes="ffffffffffffffffffffff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7.77778E-6 C -0.00503 0.00601 -0.00937 0.00995 -0.01579 0.0118 C -0.02135 0.01666 -0.02985 0.01712 -0.03628 0.01828 C -0.04461 0.02222 -0.05329 0.02499 -0.0618 0.02754 C -0.06596 0.03032 -0.06892 0.03148 -0.0736 0.03263 C -0.08298 0.03911 -0.09721 0.03842 -0.10694 0.03911 C -0.11492 0.04073 -0.121 0.04536 -0.12846 0.04837 C -0.14357 0.05439 -0.16093 0.05578 -0.17655 0.05879 C -0.19912 0.05833 -0.22169 0.05879 -0.24426 0.05763 C -0.25277 0.05717 -0.26093 0.04722 -0.26961 0.04583 C -0.27899 0.03935 -0.2901 0.03495 -0.29999 0.03009 C -0.30364 0.02546 -0.30155 0.028 -0.30798 0.02222 C -0.30902 0.02129 -0.31093 0.01967 -0.31093 0.01967 C -0.3118 0.01527 -0.31579 0.00786 -0.31579 0.00786 C -0.31892 -0.01112 -0.32794 -0.04723 -0.3118 -0.05348 C -0.3078 -0.05718 -0.30451 -0.06065 -0.29999 -0.06274 C -0.29774 -0.06737 -0.29565 -0.0676 -0.29218 -0.07061 C -0.29183 -0.07593 -0.29253 -0.08126 -0.29131 -0.08635 C -0.29096 -0.08774 -0.28836 -0.08751 -0.28836 -0.08751 " pathEditMode="relative" ptsTypes="ffffffffffffffffff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2304256" cy="3240035"/>
          </a:xfrm>
          <a:prstGeom prst="rect">
            <a:avLst/>
          </a:prstGeom>
        </p:spPr>
      </p:pic>
      <p:pic>
        <p:nvPicPr>
          <p:cNvPr id="3" name="Рисунок 2" descr="i.jpe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9952" y="3341330"/>
            <a:ext cx="3024336" cy="3516670"/>
          </a:xfrm>
          <a:prstGeom prst="rect">
            <a:avLst/>
          </a:prstGeom>
        </p:spPr>
      </p:pic>
      <p:pic>
        <p:nvPicPr>
          <p:cNvPr id="4" name="Рисунок 3" descr="i.jpe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92080" y="44623"/>
            <a:ext cx="3600400" cy="3312369"/>
          </a:xfrm>
          <a:prstGeom prst="rect">
            <a:avLst/>
          </a:prstGeom>
        </p:spPr>
      </p:pic>
      <p:pic>
        <p:nvPicPr>
          <p:cNvPr id="7" name="Рисунок 6" descr="i.jpe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808" y="0"/>
            <a:ext cx="2160240" cy="3208276"/>
          </a:xfrm>
          <a:prstGeom prst="rect">
            <a:avLst/>
          </a:prstGeom>
        </p:spPr>
      </p:pic>
      <p:pic>
        <p:nvPicPr>
          <p:cNvPr id="8" name="Рисунок 7" descr="i.jpe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3140968"/>
            <a:ext cx="3923928" cy="3557695"/>
          </a:xfrm>
          <a:prstGeom prst="rect">
            <a:avLst/>
          </a:prstGeom>
        </p:spPr>
      </p:pic>
      <p:pic>
        <p:nvPicPr>
          <p:cNvPr id="10" name="Рисунок 9" descr="i.jpe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48264" y="3356992"/>
            <a:ext cx="1944216" cy="313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5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29"/>
          <a:stretch>
            <a:fillRect/>
          </a:stretch>
        </p:blipFill>
        <p:spPr bwMode="auto">
          <a:xfrm>
            <a:off x="1475656" y="0"/>
            <a:ext cx="5526088" cy="6858000"/>
          </a:xfrm>
          <a:prstGeom prst="rect">
            <a:avLst/>
          </a:prstGeom>
          <a:noFill/>
        </p:spPr>
      </p:pic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2780928"/>
            <a:ext cx="2667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0"/>
            <a:ext cx="503238" cy="1152525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1412776"/>
            <a:ext cx="2413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2636912"/>
            <a:ext cx="48895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365104"/>
            <a:ext cx="500062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animashki-35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51920" y="1844824"/>
            <a:ext cx="876636" cy="603126"/>
          </a:xfrm>
          <a:prstGeom prst="rect">
            <a:avLst/>
          </a:prstGeom>
        </p:spPr>
      </p:pic>
      <p:pic>
        <p:nvPicPr>
          <p:cNvPr id="14" name="Рисунок 13" descr="zimaa-39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96136" y="0"/>
            <a:ext cx="1114425" cy="1209675"/>
          </a:xfrm>
          <a:prstGeom prst="rect">
            <a:avLst/>
          </a:prstGeom>
        </p:spPr>
      </p:pic>
      <p:pic>
        <p:nvPicPr>
          <p:cNvPr id="15" name="Рисунок 14" descr="prazdnikia-111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781594">
            <a:off x="4593406" y="2863923"/>
            <a:ext cx="276225" cy="1968459"/>
          </a:xfrm>
          <a:prstGeom prst="rect">
            <a:avLst/>
          </a:prstGeom>
        </p:spPr>
      </p:pic>
      <p:pic>
        <p:nvPicPr>
          <p:cNvPr id="16" name="Рисунок 15" descr="prazdnikia-2470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96136" y="5301207"/>
            <a:ext cx="432048" cy="606541"/>
          </a:xfrm>
          <a:prstGeom prst="rect">
            <a:avLst/>
          </a:prstGeom>
        </p:spPr>
      </p:pic>
      <p:pic>
        <p:nvPicPr>
          <p:cNvPr id="17" name="Рисунок 16" descr="prazdnikia-219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131840" y="5085184"/>
            <a:ext cx="595313" cy="919163"/>
          </a:xfrm>
          <a:prstGeom prst="rect">
            <a:avLst/>
          </a:prstGeom>
        </p:spPr>
      </p:pic>
      <p:pic>
        <p:nvPicPr>
          <p:cNvPr id="19" name="Рисунок 18" descr="zimaa-39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76256" y="0"/>
            <a:ext cx="1114425" cy="1209675"/>
          </a:xfrm>
          <a:prstGeom prst="rect">
            <a:avLst/>
          </a:prstGeom>
        </p:spPr>
      </p:pic>
      <p:pic>
        <p:nvPicPr>
          <p:cNvPr id="20" name="Рисунок 19" descr="zimaa-39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029575" y="0"/>
            <a:ext cx="1114425" cy="1209675"/>
          </a:xfrm>
          <a:prstGeom prst="rect">
            <a:avLst/>
          </a:prstGeom>
        </p:spPr>
      </p:pic>
      <p:pic>
        <p:nvPicPr>
          <p:cNvPr id="21" name="Рисунок 20" descr="zimaa-39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95736" y="116632"/>
            <a:ext cx="1114425" cy="1209675"/>
          </a:xfrm>
          <a:prstGeom prst="rect">
            <a:avLst/>
          </a:prstGeom>
        </p:spPr>
      </p:pic>
      <p:pic>
        <p:nvPicPr>
          <p:cNvPr id="22" name="Рисунок 21" descr="zimaa-39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15616" y="188640"/>
            <a:ext cx="1114425" cy="1209675"/>
          </a:xfrm>
          <a:prstGeom prst="rect">
            <a:avLst/>
          </a:prstGeom>
        </p:spPr>
      </p:pic>
      <p:pic>
        <p:nvPicPr>
          <p:cNvPr id="23" name="Рисунок 22" descr="zimaa-39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188640"/>
            <a:ext cx="1114425" cy="1209675"/>
          </a:xfrm>
          <a:prstGeom prst="rect">
            <a:avLst/>
          </a:prstGeom>
        </p:spPr>
      </p:pic>
      <p:pic>
        <p:nvPicPr>
          <p:cNvPr id="24" name="Рисунок 23" descr="zimaa-39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88024" y="0"/>
            <a:ext cx="1114425" cy="1209675"/>
          </a:xfrm>
          <a:prstGeom prst="rect">
            <a:avLst/>
          </a:prstGeom>
        </p:spPr>
      </p:pic>
      <p:pic>
        <p:nvPicPr>
          <p:cNvPr id="25" name="Рисунок 24" descr="prazdnikia-111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781594">
            <a:off x="3370896" y="2404379"/>
            <a:ext cx="276225" cy="1574946"/>
          </a:xfrm>
          <a:prstGeom prst="rect">
            <a:avLst/>
          </a:prstGeom>
        </p:spPr>
      </p:pic>
      <p:pic>
        <p:nvPicPr>
          <p:cNvPr id="26" name="Рисунок 25" descr="prazdnikia-111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781594">
            <a:off x="3945335" y="5094578"/>
            <a:ext cx="276225" cy="1968459"/>
          </a:xfrm>
          <a:prstGeom prst="rect">
            <a:avLst/>
          </a:prstGeom>
        </p:spPr>
      </p:pic>
      <p:pic>
        <p:nvPicPr>
          <p:cNvPr id="27" name="Рисунок 26" descr="prazdnikia-111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781594">
            <a:off x="3153246" y="4160067"/>
            <a:ext cx="276225" cy="1968459"/>
          </a:xfrm>
          <a:prstGeom prst="rect">
            <a:avLst/>
          </a:prstGeom>
        </p:spPr>
      </p:pic>
      <p:pic>
        <p:nvPicPr>
          <p:cNvPr id="28" name="Рисунок 27" descr="prazdnikia-111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781594">
            <a:off x="5385495" y="3872035"/>
            <a:ext cx="276225" cy="1968459"/>
          </a:xfrm>
          <a:prstGeom prst="rect">
            <a:avLst/>
          </a:prstGeom>
        </p:spPr>
      </p:pic>
      <p:pic>
        <p:nvPicPr>
          <p:cNvPr id="29" name="Рисунок 28" descr="prazdnikia-111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781594">
            <a:off x="4595031" y="1628750"/>
            <a:ext cx="276225" cy="1574946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827584" y="1124744"/>
            <a:ext cx="909223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8-3=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1+3=</a:t>
            </a:r>
          </a:p>
          <a:p>
            <a:r>
              <a:rPr lang="ru-RU" sz="2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7+3=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2+3=</a:t>
            </a:r>
          </a:p>
          <a:p>
            <a:r>
              <a:rPr lang="ru-RU" sz="2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5+3=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4+3=</a:t>
            </a:r>
          </a:p>
          <a:p>
            <a:r>
              <a:rPr lang="ru-RU" sz="2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3+3=</a:t>
            </a:r>
          </a:p>
          <a:p>
            <a:endParaRPr lang="ru-RU" sz="40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  <a:p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372200" y="980728"/>
            <a:ext cx="1023037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10-3=</a:t>
            </a:r>
          </a:p>
          <a:p>
            <a:r>
              <a:rPr lang="ru-RU" sz="2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5-3=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7-3=</a:t>
            </a:r>
          </a:p>
          <a:p>
            <a:r>
              <a:rPr lang="ru-RU" sz="2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9-3=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4-3=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6+</a:t>
            </a:r>
            <a:r>
              <a:rPr lang="ru-RU" sz="2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3=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6-3=</a:t>
            </a:r>
          </a:p>
          <a:p>
            <a:endParaRPr lang="ru-RU" sz="40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  <a:p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</a:b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32" name="Рисунок 31" descr="zimaa-194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933056"/>
            <a:ext cx="2272131" cy="2468488"/>
          </a:xfrm>
          <a:prstGeom prst="rect">
            <a:avLst/>
          </a:prstGeom>
        </p:spPr>
      </p:pic>
      <p:pic>
        <p:nvPicPr>
          <p:cNvPr id="33" name="Рисунок 32" descr="prazdnikia-2498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164288" y="3645024"/>
            <a:ext cx="1796960" cy="1931732"/>
          </a:xfrm>
          <a:prstGeom prst="rect">
            <a:avLst/>
          </a:prstGeom>
        </p:spPr>
      </p:pic>
      <p:pic>
        <p:nvPicPr>
          <p:cNvPr id="36" name="Рисунок 35" descr="zimaa-277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419872" y="3573016"/>
            <a:ext cx="648072" cy="888785"/>
          </a:xfrm>
          <a:prstGeom prst="rect">
            <a:avLst/>
          </a:prstGeom>
        </p:spPr>
      </p:pic>
      <p:pic>
        <p:nvPicPr>
          <p:cNvPr id="37" name="Рисунок 36" descr="prazdnikia-317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076056" y="3933056"/>
            <a:ext cx="648072" cy="771514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1619672" y="1124744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5</a:t>
            </a:r>
            <a:endParaRPr lang="ru-RU" sz="28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619672" y="1556792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4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619672" y="1988840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10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691680" y="2420888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5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691680" y="2852936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8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691680" y="3284984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7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691680" y="3717032"/>
            <a:ext cx="367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6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236296" y="980728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7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092280" y="1412776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2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092280" y="1844824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4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164288" y="2276872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6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164288" y="2708920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1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236296" y="3140968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9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236296" y="3573016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3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02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5400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Из снега соберём комок.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smtClean="0">
                <a:solidFill>
                  <a:srgbClr val="FFFF00"/>
                </a:solidFill>
              </a:rPr>
              <a:t>Поставим </a:t>
            </a:r>
            <a:r>
              <a:rPr lang="ru-RU" sz="2800" dirty="0" smtClean="0">
                <a:solidFill>
                  <a:srgbClr val="FFFF00"/>
                </a:solidFill>
              </a:rPr>
              <a:t>сверху мы горшок.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 Заменит нос ему морковка.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 Метлу в руках он держит ловко.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 Наденем  шарфик мы ему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 И не замёрзнет он в пургу.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 К теплу он вовсе не привык.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 Ведь это чудо – ….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prazdnikia-111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3573016"/>
            <a:ext cx="2173023" cy="266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1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10048" y="2420888"/>
            <a:ext cx="669034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изкультминутка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</a:t>
            </a:r>
            <a:r>
              <a:rPr lang="ru-RU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Снеговичок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542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Рисунок 85"/>
          <p:cNvPicPr>
            <a:picLocks noChangeAspect="1" noChangeArrowheads="1"/>
          </p:cNvPicPr>
          <p:nvPr/>
        </p:nvPicPr>
        <p:blipFill>
          <a:blip r:embed="rId2"/>
          <a:srcRect l="6896" t="14215" r="6896" b="9899"/>
          <a:stretch>
            <a:fillRect/>
          </a:stretch>
        </p:blipFill>
        <p:spPr bwMode="auto">
          <a:xfrm>
            <a:off x="1331640" y="404664"/>
            <a:ext cx="1800200" cy="2160240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t="9547" r="2918"/>
          <a:stretch>
            <a:fillRect/>
          </a:stretch>
        </p:blipFill>
        <p:spPr bwMode="auto">
          <a:xfrm>
            <a:off x="6660232" y="1052736"/>
            <a:ext cx="1440160" cy="1364481"/>
          </a:xfrm>
          <a:prstGeom prst="rect">
            <a:avLst/>
          </a:prstGeom>
          <a:noFill/>
        </p:spPr>
      </p:pic>
      <p:pic>
        <p:nvPicPr>
          <p:cNvPr id="5121" name="Рисунок 87"/>
          <p:cNvPicPr>
            <a:picLocks noChangeAspect="1" noChangeArrowheads="1"/>
          </p:cNvPicPr>
          <p:nvPr/>
        </p:nvPicPr>
        <p:blipFill>
          <a:blip r:embed="rId3"/>
          <a:srcRect l="19369" t="9524" r="7996"/>
          <a:stretch>
            <a:fillRect/>
          </a:stretch>
        </p:blipFill>
        <p:spPr bwMode="auto">
          <a:xfrm>
            <a:off x="7164288" y="2564904"/>
            <a:ext cx="1080120" cy="1368152"/>
          </a:xfrm>
          <a:prstGeom prst="rect">
            <a:avLst/>
          </a:prstGeom>
          <a:noFill/>
        </p:spPr>
      </p:pic>
      <p:sp>
        <p:nvSpPr>
          <p:cNvPr id="5125" name="Овал 86"/>
          <p:cNvSpPr>
            <a:spLocks noChangeArrowheads="1"/>
          </p:cNvSpPr>
          <p:nvPr/>
        </p:nvSpPr>
        <p:spPr bwMode="auto">
          <a:xfrm rot="10800000" flipV="1">
            <a:off x="5724128" y="1052736"/>
            <a:ext cx="905878" cy="1271489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79646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2" name="Oval 2"/>
          <p:cNvSpPr>
            <a:spLocks noChangeArrowheads="1"/>
          </p:cNvSpPr>
          <p:nvPr/>
        </p:nvSpPr>
        <p:spPr bwMode="auto">
          <a:xfrm rot="10800000" flipV="1">
            <a:off x="6156176" y="2420888"/>
            <a:ext cx="990600" cy="124777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79646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251520" y="1052736"/>
            <a:ext cx="106952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</a:t>
            </a:r>
            <a:endParaRPr kumimoji="0" lang="ru-RU" sz="7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3275856" y="836712"/>
            <a:ext cx="261835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висели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317658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323528" y="1916832"/>
            <a:ext cx="633670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Упали и разбились                               </a:t>
            </a:r>
            <a:endParaRPr kumimoji="0" lang="ru-RU" sz="6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0" y="4494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3356992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Arial" pitchFamily="34" charset="0"/>
                <a:cs typeface="Arial" pitchFamily="34" charset="0"/>
              </a:rPr>
              <a:t>Сколько осталось шариков на елке?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4797152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Arial" pitchFamily="34" charset="0"/>
                <a:cs typeface="Arial" pitchFamily="34" charset="0"/>
              </a:rPr>
              <a:t>7-3=4</a:t>
            </a:r>
          </a:p>
          <a:p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Ответ: 7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4822" y="1916832"/>
            <a:ext cx="407934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С. </a:t>
            </a:r>
            <a:r>
              <a:rPr lang="ru-RU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101</a:t>
            </a:r>
          </a:p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№5</a:t>
            </a:r>
            <a:endParaRPr lang="ru-RU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 descr="bibles1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924944"/>
            <a:ext cx="2299692" cy="2299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126" y="620688"/>
            <a:ext cx="8708345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На елке висело</a:t>
            </a:r>
          </a:p>
          <a:p>
            <a:pPr algn="ctr"/>
            <a:endParaRPr lang="ru-RU" sz="40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  <a:p>
            <a:pPr algn="ctr"/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</a:endParaRPr>
          </a:p>
          <a:p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Р</a:t>
            </a:r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азбили                       . Сколько шаров осталось на елке?                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pic>
        <p:nvPicPr>
          <p:cNvPr id="3" name="Рисунок 2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548680"/>
            <a:ext cx="733425" cy="1085850"/>
          </a:xfrm>
          <a:prstGeom prst="rect">
            <a:avLst/>
          </a:prstGeom>
        </p:spPr>
      </p:pic>
      <p:pic>
        <p:nvPicPr>
          <p:cNvPr id="4" name="Рисунок 3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260648"/>
            <a:ext cx="733425" cy="1085850"/>
          </a:xfrm>
          <a:prstGeom prst="rect">
            <a:avLst/>
          </a:prstGeom>
        </p:spPr>
      </p:pic>
      <p:pic>
        <p:nvPicPr>
          <p:cNvPr id="5" name="Рисунок 4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88640"/>
            <a:ext cx="733425" cy="1085850"/>
          </a:xfrm>
          <a:prstGeom prst="rect">
            <a:avLst/>
          </a:prstGeom>
        </p:spPr>
      </p:pic>
      <p:pic>
        <p:nvPicPr>
          <p:cNvPr id="6" name="Рисунок 5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764704"/>
            <a:ext cx="733425" cy="1085850"/>
          </a:xfrm>
          <a:prstGeom prst="rect">
            <a:avLst/>
          </a:prstGeom>
        </p:spPr>
      </p:pic>
      <p:pic>
        <p:nvPicPr>
          <p:cNvPr id="7" name="Рисунок 6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836712"/>
            <a:ext cx="733425" cy="1085850"/>
          </a:xfrm>
          <a:prstGeom prst="rect">
            <a:avLst/>
          </a:prstGeom>
        </p:spPr>
      </p:pic>
      <p:pic>
        <p:nvPicPr>
          <p:cNvPr id="8" name="Рисунок 7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188640"/>
            <a:ext cx="733425" cy="1085850"/>
          </a:xfrm>
          <a:prstGeom prst="rect">
            <a:avLst/>
          </a:prstGeom>
        </p:spPr>
      </p:pic>
      <p:pic>
        <p:nvPicPr>
          <p:cNvPr id="9" name="Рисунок 8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0272" y="764704"/>
            <a:ext cx="733425" cy="1085850"/>
          </a:xfrm>
          <a:prstGeom prst="rect">
            <a:avLst/>
          </a:prstGeom>
        </p:spPr>
      </p:pic>
      <p:pic>
        <p:nvPicPr>
          <p:cNvPr id="10" name="Рисунок 9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6336" y="260648"/>
            <a:ext cx="733425" cy="1085850"/>
          </a:xfrm>
          <a:prstGeom prst="rect">
            <a:avLst/>
          </a:prstGeom>
        </p:spPr>
      </p:pic>
      <p:pic>
        <p:nvPicPr>
          <p:cNvPr id="11" name="Рисунок 10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908720"/>
            <a:ext cx="733425" cy="1085850"/>
          </a:xfrm>
          <a:prstGeom prst="rect">
            <a:avLst/>
          </a:prstGeom>
        </p:spPr>
      </p:pic>
      <p:pic>
        <p:nvPicPr>
          <p:cNvPr id="12" name="Рисунок 11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1988840"/>
            <a:ext cx="733425" cy="1085850"/>
          </a:xfrm>
          <a:prstGeom prst="rect">
            <a:avLst/>
          </a:prstGeom>
        </p:spPr>
      </p:pic>
      <p:pic>
        <p:nvPicPr>
          <p:cNvPr id="13" name="Рисунок 12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2060848"/>
            <a:ext cx="733425" cy="1085850"/>
          </a:xfrm>
          <a:prstGeom prst="rect">
            <a:avLst/>
          </a:prstGeom>
        </p:spPr>
      </p:pic>
      <p:pic>
        <p:nvPicPr>
          <p:cNvPr id="14" name="Рисунок 13" descr="prazdnikia-24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1988840"/>
            <a:ext cx="733425" cy="108585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51520" y="3645024"/>
            <a:ext cx="7488832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Решение.</a:t>
            </a:r>
          </a:p>
          <a:p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9-3=6 (</a:t>
            </a:r>
            <a:r>
              <a:rPr lang="ru-RU" sz="4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ш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.)</a:t>
            </a:r>
          </a:p>
          <a:p>
            <a:endParaRPr lang="ru-RU" sz="4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ru-RU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5085184"/>
            <a:ext cx="40096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Ответ: 6 шаров.</a:t>
            </a:r>
            <a:endParaRPr lang="ru-RU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945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14968-thum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1896296" cy="2664296"/>
          </a:xfrm>
          <a:prstGeom prst="rect">
            <a:avLst/>
          </a:prstGeom>
        </p:spPr>
      </p:pic>
      <p:pic>
        <p:nvPicPr>
          <p:cNvPr id="3" name="Рисунок 2" descr="914968-thum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88640"/>
            <a:ext cx="2016224" cy="2832795"/>
          </a:xfrm>
          <a:prstGeom prst="rect">
            <a:avLst/>
          </a:prstGeom>
        </p:spPr>
      </p:pic>
      <p:pic>
        <p:nvPicPr>
          <p:cNvPr id="4" name="Рисунок 3" descr="914968-thum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88640"/>
            <a:ext cx="2016224" cy="2832795"/>
          </a:xfrm>
          <a:prstGeom prst="rect">
            <a:avLst/>
          </a:prstGeom>
        </p:spPr>
      </p:pic>
      <p:pic>
        <p:nvPicPr>
          <p:cNvPr id="5" name="Рисунок 4" descr="914968-thum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188640"/>
            <a:ext cx="2050050" cy="2880321"/>
          </a:xfrm>
          <a:prstGeom prst="rect">
            <a:avLst/>
          </a:prstGeom>
        </p:spPr>
      </p:pic>
      <p:pic>
        <p:nvPicPr>
          <p:cNvPr id="6" name="Рисунок 5" descr="914968-thum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3429000"/>
            <a:ext cx="2035699" cy="2860158"/>
          </a:xfrm>
          <a:prstGeom prst="rect">
            <a:avLst/>
          </a:prstGeom>
        </p:spPr>
      </p:pic>
      <p:pic>
        <p:nvPicPr>
          <p:cNvPr id="7" name="Рисунок 6" descr="914968-thum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3501008"/>
            <a:ext cx="2046718" cy="2875640"/>
          </a:xfrm>
          <a:prstGeom prst="rect">
            <a:avLst/>
          </a:prstGeom>
        </p:spPr>
      </p:pic>
      <p:pic>
        <p:nvPicPr>
          <p:cNvPr id="8" name="Рисунок 7" descr="914968-thum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501008"/>
            <a:ext cx="2016224" cy="2832795"/>
          </a:xfrm>
          <a:prstGeom prst="rect">
            <a:avLst/>
          </a:prstGeom>
        </p:spPr>
      </p:pic>
      <p:pic>
        <p:nvPicPr>
          <p:cNvPr id="9" name="Рисунок 8" descr="914968-thum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501007"/>
            <a:ext cx="2088232" cy="293396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39552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75656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483768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987824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491880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004048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436096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940152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308304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740352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8244408" y="2060848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11560" y="544522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043608" y="544522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475656" y="544522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55576" y="1988840"/>
            <a:ext cx="777328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rPr>
              <a:t>+       =                           +       =                                    +      =                                 +       =   </a:t>
            </a:r>
            <a:endParaRPr lang="ru-RU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699792" y="544522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131840" y="544522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635896" y="544522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5076056" y="544522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508104" y="544522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6012160" y="544522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308304" y="544522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812360" y="5517232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8316416" y="5517232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27584" y="5445224"/>
            <a:ext cx="761458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+      =                              +       =                                  +      =                                 +       =</a:t>
            </a:r>
            <a:endParaRPr lang="ru-RU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0811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9" descr="7028_d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b="14578"/>
          <a:stretch>
            <a:fillRect/>
          </a:stretch>
        </p:blipFill>
        <p:spPr bwMode="auto">
          <a:xfrm>
            <a:off x="1476375" y="-171449"/>
            <a:ext cx="5759921" cy="674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blogentry-14-119733486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818242">
            <a:off x="2670175" y="2857500"/>
            <a:ext cx="1084263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1321_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 rot="1996124">
            <a:off x="4932363" y="3284538"/>
            <a:ext cx="143986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1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95" r="14795" b="17876"/>
          <a:stretch>
            <a:fillRect/>
          </a:stretch>
        </p:blipFill>
        <p:spPr bwMode="auto">
          <a:xfrm>
            <a:off x="4787900" y="1628775"/>
            <a:ext cx="9588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DSC0275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24263" y="1412875"/>
            <a:ext cx="962025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ball_s"/>
          <p:cNvPicPr>
            <a:picLocks noChangeAspect="1" noChangeArrowheads="1"/>
          </p:cNvPicPr>
          <p:nvPr/>
        </p:nvPicPr>
        <p:blipFill>
          <a:blip r:embed="rId9">
            <a:lum bright="-12000"/>
          </a:blip>
          <a:srcRect/>
          <a:stretch>
            <a:fillRect/>
          </a:stretch>
        </p:blipFill>
        <p:spPr bwMode="auto">
          <a:xfrm>
            <a:off x="3851275" y="2852738"/>
            <a:ext cx="1096963" cy="128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DSC0275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43908">
            <a:off x="3132138" y="4581525"/>
            <a:ext cx="1263650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1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95" r="14795" b="17876"/>
          <a:stretch>
            <a:fillRect/>
          </a:stretch>
        </p:blipFill>
        <p:spPr bwMode="auto">
          <a:xfrm rot="2536906">
            <a:off x="4859338" y="4581525"/>
            <a:ext cx="1376362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blogentry-14-1197334868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40394">
            <a:off x="4284663" y="260350"/>
            <a:ext cx="712787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3" name="Rectangle 22"/>
          <p:cNvSpPr>
            <a:spLocks noChangeArrowheads="1"/>
          </p:cNvSpPr>
          <p:nvPr/>
        </p:nvSpPr>
        <p:spPr bwMode="auto">
          <a:xfrm>
            <a:off x="4787900" y="188913"/>
            <a:ext cx="331311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6167" name="Picture 23" descr="d3365a70f64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7086"/>
          <a:stretch>
            <a:fillRect/>
          </a:stretch>
        </p:blipFill>
        <p:spPr bwMode="auto">
          <a:xfrm>
            <a:off x="6372225" y="260350"/>
            <a:ext cx="93662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8" name="Picture 24" descr="d3365a70f64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7086"/>
          <a:stretch>
            <a:fillRect/>
          </a:stretch>
        </p:blipFill>
        <p:spPr bwMode="auto">
          <a:xfrm>
            <a:off x="539750" y="4005263"/>
            <a:ext cx="93662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9" name="Picture 25" descr="d3365a70f64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5515"/>
          <a:stretch>
            <a:fillRect/>
          </a:stretch>
        </p:blipFill>
        <p:spPr bwMode="auto">
          <a:xfrm>
            <a:off x="7235825" y="2781300"/>
            <a:ext cx="122396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0" name="Picture 26" descr="d3365a70f643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5220" b="1892"/>
          <a:stretch>
            <a:fillRect/>
          </a:stretch>
        </p:blipFill>
        <p:spPr bwMode="auto">
          <a:xfrm>
            <a:off x="1042988" y="836613"/>
            <a:ext cx="12969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1" name="Picture 27" descr="d3365a70f64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7243"/>
          <a:stretch>
            <a:fillRect/>
          </a:stretch>
        </p:blipFill>
        <p:spPr bwMode="auto">
          <a:xfrm>
            <a:off x="7524750" y="5445125"/>
            <a:ext cx="935038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6" name="Picture 3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01 - мален.ёлочке.wav"/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8675688" y="63817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00"/>
                            </p:stCondLst>
                            <p:childTnLst>
                              <p:par>
                                <p:cTn id="51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000"/>
                            </p:stCondLst>
                            <p:childTnLst>
                              <p:par>
                                <p:cTn id="63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4000"/>
                            </p:stCondLst>
                            <p:childTnLst>
                              <p:par>
                                <p:cTn id="67" presetID="1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28 -0.17546 C 0.02865 -0.17546 0.08472 -0.10069 0.08472 -0.00879 C 0.08472 0.08311 0.02865 0.15787 -0.04028 0.15787 C -0.1092 0.15787 -0.16528 0.08311 -0.16528 -0.00879 C -0.16528 -0.10069 -0.1092 -0.17546 -0.04028 -0.17546 Z " pathEditMode="relative" rAng="0" ptsTypes="fffff">
                                      <p:cBhvr>
                                        <p:cTn id="68" dur="20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000"/>
                            </p:stCondLst>
                            <p:childTnLst>
                              <p:par>
                                <p:cTn id="70" presetID="1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75 -0.11713 C 0.08767 -0.11713 0.14375 -0.04236 0.14375 0.04954 C 0.14375 0.14144 0.08767 0.21621 0.01875 0.21621 C -0.05018 0.21621 -0.10625 0.14144 -0.10625 0.04954 C -0.10625 -0.04236 -0.05018 -0.11713 0.01875 -0.11713 Z " pathEditMode="relative" rAng="0" ptsTypes="fffff">
                                      <p:cBhvr>
                                        <p:cTn id="71" dur="20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0"/>
                            </p:stCondLst>
                            <p:childTnLst>
                              <p:par>
                                <p:cTn id="73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8000"/>
                            </p:stCondLst>
                            <p:childTnLst>
                              <p:par>
                                <p:cTn id="77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000"/>
                            </p:stCondLst>
                            <p:childTnLst>
                              <p:par>
                                <p:cTn id="81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8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7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9949766">
            <a:off x="827584" y="2276872"/>
            <a:ext cx="729937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Молодцы!</a:t>
            </a:r>
            <a:endParaRPr lang="ru-RU" sz="115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ice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3356992"/>
            <a:ext cx="1555765" cy="1952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263</Words>
  <Application>Microsoft Office PowerPoint</Application>
  <PresentationFormat>Экран (4:3)</PresentationFormat>
  <Paragraphs>117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Sergey Kuksa</cp:lastModifiedBy>
  <cp:revision>25</cp:revision>
  <dcterms:created xsi:type="dcterms:W3CDTF">2013-11-28T11:54:33Z</dcterms:created>
  <dcterms:modified xsi:type="dcterms:W3CDTF">2016-01-15T18:24:57Z</dcterms:modified>
</cp:coreProperties>
</file>