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wdp" ContentType="image/vnd.ms-photo"/>
  <Default Extension="png" ContentType="image/png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24" r:id="rId8"/>
    <p:sldMasterId id="2147483728" r:id="rId9"/>
    <p:sldMasterId id="2147483732" r:id="rId10"/>
  </p:sldMasterIdLst>
  <p:sldIdLst>
    <p:sldId id="256" r:id="rId11"/>
    <p:sldId id="276" r:id="rId12"/>
    <p:sldId id="277" r:id="rId13"/>
    <p:sldId id="278" r:id="rId14"/>
    <p:sldId id="279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70" r:id="rId24"/>
    <p:sldId id="271" r:id="rId25"/>
    <p:sldId id="272" r:id="rId26"/>
    <p:sldId id="273" r:id="rId27"/>
    <p:sldId id="274" r:id="rId28"/>
    <p:sldId id="265" r:id="rId29"/>
    <p:sldId id="266" r:id="rId30"/>
    <p:sldId id="267" r:id="rId31"/>
    <p:sldId id="268" r:id="rId32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6" autoAdjust="0"/>
    <p:restoredTop sz="94660"/>
  </p:normalViewPr>
  <p:slideViewPr>
    <p:cSldViewPr snapToGrid="0">
      <p:cViewPr varScale="1">
        <p:scale>
          <a:sx n="32" d="100"/>
          <a:sy n="32" d="100"/>
        </p:scale>
        <p:origin x="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slide" Target="slides/slide11.xml" /><Relationship Id="rId22" Type="http://schemas.openxmlformats.org/officeDocument/2006/relationships/slide" Target="slides/slide12.xml" /><Relationship Id="rId23" Type="http://schemas.openxmlformats.org/officeDocument/2006/relationships/slide" Target="slides/slide13.xml" /><Relationship Id="rId24" Type="http://schemas.openxmlformats.org/officeDocument/2006/relationships/slide" Target="slides/slide14.xml" /><Relationship Id="rId25" Type="http://schemas.openxmlformats.org/officeDocument/2006/relationships/slide" Target="slides/slide15.xml" /><Relationship Id="rId26" Type="http://schemas.openxmlformats.org/officeDocument/2006/relationships/slide" Target="slides/slide16.xml" /><Relationship Id="rId27" Type="http://schemas.openxmlformats.org/officeDocument/2006/relationships/slide" Target="slides/slide17.xml" /><Relationship Id="rId28" Type="http://schemas.openxmlformats.org/officeDocument/2006/relationships/slide" Target="slides/slide18.xml" /><Relationship Id="rId29" Type="http://schemas.openxmlformats.org/officeDocument/2006/relationships/slide" Target="slides/slide19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0.xml" /><Relationship Id="rId31" Type="http://schemas.openxmlformats.org/officeDocument/2006/relationships/slide" Target="slides/slide21.xml" /><Relationship Id="rId32" Type="http://schemas.openxmlformats.org/officeDocument/2006/relationships/slide" Target="slides/slide22.xml" /><Relationship Id="rId33" Type="http://schemas.openxmlformats.org/officeDocument/2006/relationships/tags" Target="tags/tag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9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7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FD60-2587-463F-9132-569836B8C74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625-661D-47F9-9185-D9158AF9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9745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6778"/>
            <a:ext cx="1185664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445" y="1600201"/>
            <a:ext cx="1047895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17237" y="2276872"/>
            <a:ext cx="10478955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401204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6778"/>
            <a:ext cx="1185664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445" y="1600201"/>
            <a:ext cx="1047895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17237" y="2276872"/>
            <a:ext cx="10478955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741276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FD60-2587-463F-9132-569836B8C74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625-661D-47F9-9185-D9158AF9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809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>
                <a:solidFill>
                  <a:srgbClr val="A6B727"/>
                </a:solidFill>
              </a:rPr>
              <a:t>15.11.2021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>
                <a:solidFill>
                  <a:srgbClr val="A6B727"/>
                </a:solidFill>
              </a:rPr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0794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>
                <a:solidFill>
                  <a:srgbClr val="A6B727"/>
                </a:solidFill>
              </a:rPr>
              <a:t>15.11.2021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>
                <a:solidFill>
                  <a:srgbClr val="A6B727"/>
                </a:solidFill>
              </a:rPr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1985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>
                <a:solidFill>
                  <a:srgbClr val="A6B727"/>
                </a:solidFill>
              </a:rPr>
              <a:t>15.11.2021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>
                <a:solidFill>
                  <a:srgbClr val="A6B727"/>
                </a:solidFill>
              </a:rPr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99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>
                <a:solidFill>
                  <a:srgbClr val="A6B727"/>
                </a:solidFill>
              </a:rPr>
              <a:t>15.11.2021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>
                <a:solidFill>
                  <a:srgbClr val="A6B727"/>
                </a:solidFill>
              </a:rPr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5318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>
                <a:solidFill>
                  <a:srgbClr val="A6B727"/>
                </a:solidFill>
              </a:rPr>
              <a:t>15.11.2021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>
                <a:solidFill>
                  <a:srgbClr val="A6B727"/>
                </a:solidFill>
              </a:rPr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640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6778"/>
            <a:ext cx="1185664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445" y="1600201"/>
            <a:ext cx="1047895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17237" y="2276872"/>
            <a:ext cx="10478955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956113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6778"/>
            <a:ext cx="1185664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445" y="1600201"/>
            <a:ext cx="1047895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17237" y="2276872"/>
            <a:ext cx="10478955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885496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AFD60-2587-463F-9132-569836B8C74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4625-661D-47F9-9185-D9158AF9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4193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/>
  <p:timing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9EF0566-C0A4-418A-8D3B-1931C817A6EB}" type="datetimeFigureOut">
              <a:rPr lang="ru-RU" smtClean="0">
                <a:solidFill>
                  <a:srgbClr val="A6B727"/>
                </a:solidFill>
              </a:rPr>
              <a:t>15.11.2021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E43848B-198F-44AB-94B5-0ABA266174F9}" type="slidenum">
              <a:rPr lang="ru-RU" smtClean="0">
                <a:solidFill>
                  <a:srgbClr val="A6B727"/>
                </a:solidFill>
              </a:rPr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8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9EF0566-C0A4-418A-8D3B-1931C817A6EB}" type="datetimeFigureOut">
              <a:rPr lang="ru-RU" smtClean="0">
                <a:solidFill>
                  <a:srgbClr val="A6B727"/>
                </a:solidFill>
              </a:rPr>
              <a:t>15.11.2021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E43848B-198F-44AB-94B5-0ABA266174F9}" type="slidenum">
              <a:rPr lang="ru-RU" smtClean="0">
                <a:solidFill>
                  <a:srgbClr val="A6B727"/>
                </a:solidFill>
              </a:rPr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9EF0566-C0A4-418A-8D3B-1931C817A6EB}" type="datetimeFigureOut">
              <a:rPr lang="ru-RU" smtClean="0">
                <a:solidFill>
                  <a:srgbClr val="A6B727"/>
                </a:solidFill>
              </a:rPr>
              <a:t>15.11.2021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E43848B-198F-44AB-94B5-0ABA266174F9}" type="slidenum">
              <a:rPr lang="ru-RU" smtClean="0">
                <a:solidFill>
                  <a:srgbClr val="A6B727"/>
                </a:solidFill>
              </a:rPr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5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9EF0566-C0A4-418A-8D3B-1931C817A6EB}" type="datetimeFigureOut">
              <a:rPr lang="ru-RU" smtClean="0">
                <a:solidFill>
                  <a:srgbClr val="A6B727"/>
                </a:solidFill>
              </a:rPr>
              <a:t>15.11.2021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E43848B-198F-44AB-94B5-0ABA266174F9}" type="slidenum">
              <a:rPr lang="ru-RU" smtClean="0">
                <a:solidFill>
                  <a:srgbClr val="A6B727"/>
                </a:solidFill>
              </a:rPr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7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9EF0566-C0A4-418A-8D3B-1931C817A6EB}" type="datetimeFigureOut">
              <a:rPr lang="ru-RU" smtClean="0">
                <a:solidFill>
                  <a:srgbClr val="A6B727"/>
                </a:solidFill>
              </a:rPr>
              <a:t>15.11.2021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E43848B-198F-44AB-94B5-0ABA266174F9}" type="slidenum">
              <a:rPr lang="ru-RU" smtClean="0">
                <a:solidFill>
                  <a:srgbClr val="A6B727"/>
                </a:solidFill>
              </a:rPr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11638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/>
  <p:timing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22002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ransition/>
  <p:timing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49077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ransition/>
  <p:timing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audio" Target="../media/media1.mp3" /><Relationship Id="rId7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png" /><Relationship Id="rId4" Type="http://schemas.microsoft.com/office/2007/relationships/hdphoto" Target="../media/image27.wdp" /><Relationship Id="rId5" Type="http://schemas.openxmlformats.org/officeDocument/2006/relationships/image" Target="../media/image5.png" /><Relationship Id="rId6" Type="http://schemas.openxmlformats.org/officeDocument/2006/relationships/audio" Target="../media/media6.mp3" /><Relationship Id="rId7" Type="http://schemas.microsoft.com/office/2007/relationships/media" Target="../media/media6.mp3" TargetMode="In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png" /><Relationship Id="rId4" Type="http://schemas.microsoft.com/office/2007/relationships/hdphoto" Target="../media/image32.wdp" /><Relationship Id="rId5" Type="http://schemas.openxmlformats.org/officeDocument/2006/relationships/image" Target="../media/image5.png" /><Relationship Id="rId6" Type="http://schemas.openxmlformats.org/officeDocument/2006/relationships/audio" Target="../media/media7.mp3" /><Relationship Id="rId7" Type="http://schemas.microsoft.com/office/2007/relationships/media" Target="../media/media7.mp3" TargetMode="In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microsoft.com/office/2007/relationships/hdphoto" Target="../media/image41.wdp" /><Relationship Id="rId11" Type="http://schemas.openxmlformats.org/officeDocument/2006/relationships/image" Target="../media/image42.png" /><Relationship Id="rId12" Type="http://schemas.microsoft.com/office/2007/relationships/hdphoto" Target="../media/image43.wdp" /><Relationship Id="rId13" Type="http://schemas.openxmlformats.org/officeDocument/2006/relationships/audio" Target="../media/audio12.wav" /><Relationship Id="rId2" Type="http://schemas.openxmlformats.org/officeDocument/2006/relationships/image" Target="../media/image33.png" /><Relationship Id="rId3" Type="http://schemas.microsoft.com/office/2007/relationships/hdphoto" Target="../media/image34.wdp" /><Relationship Id="rId4" Type="http://schemas.openxmlformats.org/officeDocument/2006/relationships/image" Target="../media/image35.png" /><Relationship Id="rId5" Type="http://schemas.openxmlformats.org/officeDocument/2006/relationships/image" Target="../media/image36.png" /><Relationship Id="rId6" Type="http://schemas.microsoft.com/office/2007/relationships/hdphoto" Target="../media/image37.wdp" /><Relationship Id="rId7" Type="http://schemas.openxmlformats.org/officeDocument/2006/relationships/image" Target="../media/image38.png" /><Relationship Id="rId8" Type="http://schemas.openxmlformats.org/officeDocument/2006/relationships/image" Target="../media/image39.png" /><Relationship Id="rId9" Type="http://schemas.openxmlformats.org/officeDocument/2006/relationships/image" Target="../media/image40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microsoft.com/office/2007/relationships/hdphoto" Target="../media/image52.wdp" /><Relationship Id="rId11" Type="http://schemas.openxmlformats.org/officeDocument/2006/relationships/image" Target="../media/image53.png" /><Relationship Id="rId12" Type="http://schemas.microsoft.com/office/2007/relationships/hdphoto" Target="../media/image54.wdp" /><Relationship Id="rId13" Type="http://schemas.openxmlformats.org/officeDocument/2006/relationships/audio" Target="../media/audio12.wav" /><Relationship Id="rId2" Type="http://schemas.openxmlformats.org/officeDocument/2006/relationships/image" Target="../media/image44.png" /><Relationship Id="rId3" Type="http://schemas.openxmlformats.org/officeDocument/2006/relationships/image" Target="../media/image45.png" /><Relationship Id="rId4" Type="http://schemas.microsoft.com/office/2007/relationships/hdphoto" Target="../media/image46.wdp" /><Relationship Id="rId5" Type="http://schemas.openxmlformats.org/officeDocument/2006/relationships/image" Target="../media/image47.png" /><Relationship Id="rId6" Type="http://schemas.openxmlformats.org/officeDocument/2006/relationships/image" Target="../media/image48.png" /><Relationship Id="rId7" Type="http://schemas.openxmlformats.org/officeDocument/2006/relationships/image" Target="../media/image49.png" /><Relationship Id="rId8" Type="http://schemas.microsoft.com/office/2007/relationships/hdphoto" Target="../media/image50.wdp" /><Relationship Id="rId9" Type="http://schemas.openxmlformats.org/officeDocument/2006/relationships/image" Target="../media/image5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microsoft.com/office/2007/relationships/hdphoto" Target="../media/image63.wdp" /><Relationship Id="rId11" Type="http://schemas.openxmlformats.org/officeDocument/2006/relationships/image" Target="../media/image64.png" /><Relationship Id="rId12" Type="http://schemas.openxmlformats.org/officeDocument/2006/relationships/image" Target="../media/image65.png" /><Relationship Id="rId13" Type="http://schemas.openxmlformats.org/officeDocument/2006/relationships/audio" Target="../media/audio12.wav" /><Relationship Id="rId2" Type="http://schemas.openxmlformats.org/officeDocument/2006/relationships/image" Target="../media/image55.png" /><Relationship Id="rId3" Type="http://schemas.openxmlformats.org/officeDocument/2006/relationships/image" Target="../media/image56.png" /><Relationship Id="rId4" Type="http://schemas.openxmlformats.org/officeDocument/2006/relationships/image" Target="../media/image57.png" /><Relationship Id="rId5" Type="http://schemas.openxmlformats.org/officeDocument/2006/relationships/image" Target="../media/image58.png" /><Relationship Id="rId6" Type="http://schemas.microsoft.com/office/2007/relationships/hdphoto" Target="../media/image59.wdp" /><Relationship Id="rId7" Type="http://schemas.openxmlformats.org/officeDocument/2006/relationships/image" Target="../media/image60.png" /><Relationship Id="rId8" Type="http://schemas.microsoft.com/office/2007/relationships/hdphoto" Target="../media/image61.wdp" /><Relationship Id="rId9" Type="http://schemas.openxmlformats.org/officeDocument/2006/relationships/image" Target="../media/image6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74.png" /><Relationship Id="rId11" Type="http://schemas.microsoft.com/office/2007/relationships/hdphoto" Target="../media/image75.wdp" /><Relationship Id="rId12" Type="http://schemas.openxmlformats.org/officeDocument/2006/relationships/image" Target="../media/image76.png" /><Relationship Id="rId13" Type="http://schemas.microsoft.com/office/2007/relationships/hdphoto" Target="../media/image77.wdp" /><Relationship Id="rId14" Type="http://schemas.openxmlformats.org/officeDocument/2006/relationships/image" Target="../media/image78.png" /><Relationship Id="rId15" Type="http://schemas.openxmlformats.org/officeDocument/2006/relationships/image" Target="../media/image79.png" /><Relationship Id="rId16" Type="http://schemas.openxmlformats.org/officeDocument/2006/relationships/audio" Target="../media/audio12.wav" /><Relationship Id="rId2" Type="http://schemas.openxmlformats.org/officeDocument/2006/relationships/image" Target="../media/image66.png" /><Relationship Id="rId3" Type="http://schemas.microsoft.com/office/2007/relationships/hdphoto" Target="../media/image67.wdp" /><Relationship Id="rId4" Type="http://schemas.openxmlformats.org/officeDocument/2006/relationships/image" Target="../media/image68.png" /><Relationship Id="rId5" Type="http://schemas.microsoft.com/office/2007/relationships/hdphoto" Target="../media/image69.wdp" /><Relationship Id="rId6" Type="http://schemas.openxmlformats.org/officeDocument/2006/relationships/image" Target="../media/image70.png" /><Relationship Id="rId7" Type="http://schemas.microsoft.com/office/2007/relationships/hdphoto" Target="../media/image71.wdp" /><Relationship Id="rId8" Type="http://schemas.openxmlformats.org/officeDocument/2006/relationships/image" Target="../media/image72.png" /><Relationship Id="rId9" Type="http://schemas.microsoft.com/office/2007/relationships/hdphoto" Target="../media/image73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8.png" /><Relationship Id="rId11" Type="http://schemas.microsoft.com/office/2007/relationships/hdphoto" Target="../media/image89.wdp" /><Relationship Id="rId12" Type="http://schemas.openxmlformats.org/officeDocument/2006/relationships/image" Target="../media/image90.png" /><Relationship Id="rId13" Type="http://schemas.microsoft.com/office/2007/relationships/hdphoto" Target="../media/image91.wdp" /><Relationship Id="rId14" Type="http://schemas.openxmlformats.org/officeDocument/2006/relationships/image" Target="../media/image92.png" /><Relationship Id="rId15" Type="http://schemas.microsoft.com/office/2007/relationships/hdphoto" Target="../media/image93.wdp" /><Relationship Id="rId16" Type="http://schemas.openxmlformats.org/officeDocument/2006/relationships/audio" Target="../media/audio12.wav" /><Relationship Id="rId2" Type="http://schemas.openxmlformats.org/officeDocument/2006/relationships/image" Target="../media/image80.png" /><Relationship Id="rId3" Type="http://schemas.microsoft.com/office/2007/relationships/hdphoto" Target="../media/image81.wdp" /><Relationship Id="rId4" Type="http://schemas.openxmlformats.org/officeDocument/2006/relationships/image" Target="../media/image82.png" /><Relationship Id="rId5" Type="http://schemas.microsoft.com/office/2007/relationships/hdphoto" Target="../media/image83.wdp" /><Relationship Id="rId6" Type="http://schemas.openxmlformats.org/officeDocument/2006/relationships/image" Target="../media/image84.png" /><Relationship Id="rId7" Type="http://schemas.microsoft.com/office/2007/relationships/hdphoto" Target="../media/image85.wdp" /><Relationship Id="rId8" Type="http://schemas.openxmlformats.org/officeDocument/2006/relationships/image" Target="../media/image86.png" /><Relationship Id="rId9" Type="http://schemas.microsoft.com/office/2007/relationships/hdphoto" Target="../media/image87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4.jpeg" /><Relationship Id="rId3" Type="http://schemas.openxmlformats.org/officeDocument/2006/relationships/image" Target="../media/image95.jpeg" /><Relationship Id="rId4" Type="http://schemas.openxmlformats.org/officeDocument/2006/relationships/image" Target="../media/image5.png" /><Relationship Id="rId5" Type="http://schemas.openxmlformats.org/officeDocument/2006/relationships/audio" Target="../media/media8.mp3" /><Relationship Id="rId6" Type="http://schemas.microsoft.com/office/2007/relationships/media" Target="../media/media8.mp3" TargetMode="In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audio" Target="../media/audio12.wav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7.jpeg" /><Relationship Id="rId3" Type="http://schemas.openxmlformats.org/officeDocument/2006/relationships/image" Target="../media/image5.png" /><Relationship Id="rId4" Type="http://schemas.openxmlformats.org/officeDocument/2006/relationships/audio" Target="../media/media9.mp3" /><Relationship Id="rId5" Type="http://schemas.microsoft.com/office/2007/relationships/media" Target="../media/media9.mp3" TargetMode="In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8.jpeg" /><Relationship Id="rId3" Type="http://schemas.openxmlformats.org/officeDocument/2006/relationships/image" Target="../media/image5.png" /><Relationship Id="rId4" Type="http://schemas.openxmlformats.org/officeDocument/2006/relationships/audio" Target="../media/media10.mp3" /><Relationship Id="rId5" Type="http://schemas.microsoft.com/office/2007/relationships/media" Target="../media/media10.mp3" TargetMode="Internal" /><Relationship Id="rId6" Type="http://schemas.openxmlformats.org/officeDocument/2006/relationships/image" Target="../media/image99.png" /><Relationship Id="rId7" Type="http://schemas.microsoft.com/office/2007/relationships/hdphoto" Target="../media/image100.wdp" /><Relationship Id="rId8" Type="http://schemas.microsoft.com/office/2007/relationships/hdphoto" Target="../media/image101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8.jpeg" /><Relationship Id="rId3" Type="http://schemas.openxmlformats.org/officeDocument/2006/relationships/image" Target="../media/image7.jpeg" /><Relationship Id="rId4" Type="http://schemas.openxmlformats.org/officeDocument/2006/relationships/audio" Target="../media/audio12.wav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9.jpeg" /><Relationship Id="rId3" Type="http://schemas.openxmlformats.org/officeDocument/2006/relationships/image" Target="../media/image7.jpeg" /><Relationship Id="rId4" Type="http://schemas.openxmlformats.org/officeDocument/2006/relationships/audio" Target="../media/audio12.wav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audio" Target="../media/audio12.wav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Relationship Id="rId4" Type="http://schemas.microsoft.com/office/2007/relationships/hdphoto" Target="../media/image14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png" /><Relationship Id="rId4" Type="http://schemas.microsoft.com/office/2007/relationships/hdphoto" Target="../media/image17.wdp" /><Relationship Id="rId5" Type="http://schemas.openxmlformats.org/officeDocument/2006/relationships/image" Target="../media/image5.png" /><Relationship Id="rId6" Type="http://schemas.openxmlformats.org/officeDocument/2006/relationships/audio" Target="../media/media3.mp3" /><Relationship Id="rId7" Type="http://schemas.microsoft.com/office/2007/relationships/media" Target="../media/media3.mp3" TargetMode="Internal" /><Relationship Id="rId8" Type="http://schemas.openxmlformats.org/officeDocument/2006/relationships/audio" Target="../media/media4.mp3" /><Relationship Id="rId9" Type="http://schemas.microsoft.com/office/2007/relationships/media" Target="../media/media4.mp3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png" /><Relationship Id="rId4" Type="http://schemas.microsoft.com/office/2007/relationships/hdphoto" Target="../media/image22.wdp" /><Relationship Id="rId5" Type="http://schemas.openxmlformats.org/officeDocument/2006/relationships/image" Target="../media/image5.png" /><Relationship Id="rId6" Type="http://schemas.openxmlformats.org/officeDocument/2006/relationships/audio" Target="../media/media5.mp3" /><Relationship Id="rId7" Type="http://schemas.microsoft.com/office/2007/relationships/media" Target="../media/media5.mp3" TargetMode="In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100000" l="9375" r="89375">
                        <a14:foregroundMark x1="31875" y1="1500" x2="69875" y2="97125"/>
                        <a14:foregroundMark x1="62000" y1="1500" x2="34125" y2="96500"/>
                        <a14:foregroundMark x1="38500" y1="68125" x2="38500" y2="68125"/>
                        <a14:foregroundMark x1="50000" y1="71625" x2="50000" y2="71625"/>
                        <a14:foregroundMark x1="38875" y1="68750" x2="50250" y2="71875"/>
                        <a14:foregroundMark x1="20375" y1="70125" x2="76000" y2="88625"/>
                        <a14:foregroundMark x1="21000" y1="70125" x2="21000" y2="70125"/>
                        <a14:foregroundMark x1="76000" y1="88250" x2="76000" y2="88250"/>
                        <a14:foregroundMark x1="24250" y1="84250" x2="24250" y2="84250"/>
                        <a14:foregroundMark x1="71875" y1="56375" x2="71875" y2="56375"/>
                        <a14:foregroundMark x1="25125" y1="83625" x2="72125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35" y="536027"/>
            <a:ext cx="5391807" cy="5391807"/>
          </a:xfrm>
          <a:prstGeom prst="rect">
            <a:avLst/>
          </a:prstGeom>
        </p:spPr>
      </p:pic>
      <p:pic>
        <p:nvPicPr>
          <p:cNvPr id="6" name="алиса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7338" y="231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8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70829"/>
            <a:ext cx="4316342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56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25" l="833" r="98542">
                        <a14:foregroundMark x1="66250" y1="18000" x2="66250" y2="1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86" y="365124"/>
            <a:ext cx="3895725" cy="6492875"/>
          </a:xfrm>
          <a:prstGeom prst="rect">
            <a:avLst/>
          </a:prstGeom>
        </p:spPr>
      </p:pic>
      <p:pic>
        <p:nvPicPr>
          <p:cNvPr id="6" name="артемон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2390" y="365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41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00" y="715306"/>
            <a:ext cx="4316342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77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8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0"/>
            <a:ext cx="7021285" cy="7021285"/>
          </a:xfrm>
          <a:prstGeom prst="rect">
            <a:avLst/>
          </a:prstGeom>
        </p:spPr>
      </p:pic>
      <p:pic>
        <p:nvPicPr>
          <p:cNvPr id="6" name="карабас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929" y="3333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03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Прямоугольник 10"/>
          <p:cNvSpPr/>
          <p:nvPr/>
        </p:nvSpPr>
        <p:spPr>
          <a:xfrm>
            <a:off x="6832199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>
                        <a14:backgroundMark x1="37600" y1="17200" x2="37600" y2="17200"/>
                        <a14:backgroundMark x1="32200" y1="3600" x2="322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9383"/>
          <a:stretch>
            <a:fillRect/>
          </a:stretch>
        </p:blipFill>
        <p:spPr>
          <a:xfrm>
            <a:off x="1720770" y="849901"/>
            <a:ext cx="3183038" cy="4807083"/>
          </a:xfrm>
          <a:prstGeom prst="rect">
            <a:avLst/>
          </a:prstGeom>
        </p:spPr>
      </p:pic>
      <p:pic>
        <p:nvPicPr>
          <p:cNvPr id="2" name="Рисунок 1">
            <a:hlinkClick action="ppaction://noaction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9245">
            <a:off x="7003096" y="3013424"/>
            <a:ext cx="1838112" cy="1010795"/>
          </a:xfrm>
          <a:prstGeom prst="rect">
            <a:avLst/>
          </a:prstGeom>
        </p:spPr>
      </p:pic>
      <p:pic>
        <p:nvPicPr>
          <p:cNvPr id="3" name="Рисунок 2">
            <a:hlinkClick action="ppaction://noaction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7" b="98394" l="459" r="99771">
                        <a14:backgroundMark x1="42890" y1="75459" x2="42890" y2="75459"/>
                        <a14:backgroundMark x1="85780" y1="33945" x2="85780" y2="3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0" y="485450"/>
            <a:ext cx="1810753" cy="1810753"/>
          </a:xfrm>
          <a:prstGeom prst="rect">
            <a:avLst/>
          </a:prstGeom>
        </p:spPr>
      </p:pic>
      <p:pic>
        <p:nvPicPr>
          <p:cNvPr id="4" name="Рисунок 3">
            <a:hlinkClick action="ppaction://noaction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12" y="4389668"/>
            <a:ext cx="1150958" cy="2115571"/>
          </a:xfrm>
          <a:prstGeom prst="rect">
            <a:avLst/>
          </a:prstGeom>
        </p:spPr>
      </p:pic>
      <p:pic>
        <p:nvPicPr>
          <p:cNvPr id="5" name="Рисунок 4">
            <a:hlinkClick action="ppaction://noaction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924">
            <a:off x="8884625" y="2927126"/>
            <a:ext cx="2205037" cy="2678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2897" y="203570"/>
            <a:ext cx="510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предметы, которые нужны </a:t>
            </a:r>
          </a:p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инспектору дорожного движения? </a:t>
            </a:r>
          </a:p>
        </p:txBody>
      </p:sp>
      <p:pic>
        <p:nvPicPr>
          <p:cNvPr id="15" name="Рисунок 14">
            <a:hlinkClick action="ppaction://noaction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00" l="0" r="100000">
                        <a14:backgroundMark x1="37667" y1="23000" x2="37667" y2="23000"/>
                        <a14:backgroundMark x1="84000" y1="84667" x2="84000" y2="8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42" y="672400"/>
            <a:ext cx="1595500" cy="1595500"/>
          </a:xfrm>
          <a:prstGeom prst="rect">
            <a:avLst/>
          </a:prstGeom>
        </p:spPr>
      </p:pic>
      <p:sp>
        <p:nvSpPr>
          <p:cNvPr id="16" name="Стрелка вправо 15">
            <a:hlinkClick action="ppaction://hlinkshowjump?jump=nextslide"/>
          </p:cNvPr>
          <p:cNvSpPr/>
          <p:nvPr/>
        </p:nvSpPr>
        <p:spPr>
          <a:xfrm>
            <a:off x="9165063" y="588917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8" name="Рисунок 7">
            <a:hlinkClick action="ppaction://noaction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591" r="97727">
                        <a14:backgroundMark x1="75227" y1="77612" x2="75227" y2="77612"/>
                        <a14:backgroundMark x1="25000" y1="30224" x2="25000" y2="3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7284">
            <a:off x="7753295" y="1713655"/>
            <a:ext cx="1966249" cy="1199413"/>
          </a:xfrm>
          <a:prstGeom prst="rect">
            <a:avLst/>
          </a:prstGeom>
        </p:spPr>
      </p:pic>
      <p:sp>
        <p:nvSpPr>
          <p:cNvPr id="12" name="Стрелка вправо 11">
            <a:hlinkClick action="ppaction://hlinkshowjump?jump=previousslide"/>
          </p:cNvPr>
          <p:cNvSpPr/>
          <p:nvPr/>
        </p:nvSpPr>
        <p:spPr>
          <a:xfrm flipH="1">
            <a:off x="1992670" y="588917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796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2.22222E-06 L -0.5335 0.04259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-2.96296E-06 L -0.24132 0.00602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-2.96296E-06 L -0.30973 -0.01435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Прямоугольник 10"/>
          <p:cNvSpPr/>
          <p:nvPr/>
        </p:nvSpPr>
        <p:spPr>
          <a:xfrm>
            <a:off x="6832199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2" name="Рисунок 1">
            <a:hlinkClick action="ppaction://noaction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19" y="756641"/>
            <a:ext cx="1587231" cy="1286059"/>
          </a:xfrm>
          <a:prstGeom prst="rect">
            <a:avLst/>
          </a:prstGeom>
        </p:spPr>
      </p:pic>
      <p:pic>
        <p:nvPicPr>
          <p:cNvPr id="4" name="Рисунок 3">
            <a:hlinkClick action="ppaction://noaction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7" b="100000" l="0" r="99587">
                        <a14:backgroundMark x1="47107" y1="30847" x2="47107" y2="30847"/>
                        <a14:backgroundMark x1="83884" y1="95254" x2="83884" y2="9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5128">
            <a:off x="6386866" y="2759310"/>
            <a:ext cx="2694937" cy="1643911"/>
          </a:xfrm>
          <a:prstGeom prst="rect">
            <a:avLst/>
          </a:prstGeom>
        </p:spPr>
      </p:pic>
      <p:pic>
        <p:nvPicPr>
          <p:cNvPr id="5" name="Рисунок 4">
            <a:hlinkClick action="ppaction://noaction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49" y="4339731"/>
            <a:ext cx="1983228" cy="974261"/>
          </a:xfrm>
          <a:prstGeom prst="rect">
            <a:avLst/>
          </a:prstGeom>
        </p:spPr>
      </p:pic>
      <p:pic>
        <p:nvPicPr>
          <p:cNvPr id="6" name="Рисунок 5">
            <a:hlinkClick action="ppaction://noaction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69" y="372606"/>
            <a:ext cx="1639076" cy="1321505"/>
          </a:xfrm>
          <a:prstGeom prst="rect">
            <a:avLst/>
          </a:prstGeom>
        </p:spPr>
      </p:pic>
      <p:pic>
        <p:nvPicPr>
          <p:cNvPr id="7" name="Рисунок 6">
            <a:hlinkClick action="ppaction://noaction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0" b="96903" l="0" r="100000">
                        <a14:backgroundMark x1="72593" y1="83186" x2="72593" y2="83186"/>
                        <a14:backgroundMark x1="10000" y1="16814" x2="10000" y2="16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232">
            <a:off x="6877064" y="5437446"/>
            <a:ext cx="2243134" cy="937910"/>
          </a:xfrm>
          <a:prstGeom prst="rect">
            <a:avLst/>
          </a:prstGeom>
        </p:spPr>
      </p:pic>
      <p:pic>
        <p:nvPicPr>
          <p:cNvPr id="8" name="Рисунок 7">
            <a:hlinkClick action="ppaction://noaction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364" r="99091">
                        <a14:backgroundMark x1="32727" y1="30131" x2="32727" y2="30131"/>
                        <a14:backgroundMark x1="74545" y1="75109" x2="74545" y2="7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684">
            <a:off x="9009378" y="2623155"/>
            <a:ext cx="1555674" cy="1619315"/>
          </a:xfrm>
          <a:prstGeom prst="rect">
            <a:avLst/>
          </a:prstGeom>
        </p:spPr>
      </p:pic>
      <p:sp>
        <p:nvSpPr>
          <p:cNvPr id="10" name="Стрелка вправо 9">
            <a:hlinkClick action="ppaction://hlinkshowjump?jump=nextslide"/>
          </p:cNvPr>
          <p:cNvSpPr/>
          <p:nvPr/>
        </p:nvSpPr>
        <p:spPr>
          <a:xfrm>
            <a:off x="9165063" y="588917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2897" y="203570"/>
            <a:ext cx="510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предметы с помощью которых повар готовит вкусные блюда?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>
            <a:hlinkClick action="ppaction://hlinkshowjump?jump=previousslide"/>
          </p:cNvPr>
          <p:cNvSpPr/>
          <p:nvPr/>
        </p:nvSpPr>
        <p:spPr>
          <a:xfrm flipH="1">
            <a:off x="1992670" y="588917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0981" y="1275937"/>
            <a:ext cx="2602436" cy="40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19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-4.44444E-06 L -0.46024 0.05394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2.22222E-06 L -0.24115 -0.04768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-3.7037E-06 L -0.42135 0.09375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6832199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28" y="1725908"/>
            <a:ext cx="2319622" cy="3733798"/>
          </a:xfrm>
          <a:prstGeom prst="rect">
            <a:avLst/>
          </a:prstGeom>
        </p:spPr>
      </p:pic>
      <p:pic>
        <p:nvPicPr>
          <p:cNvPr id="5" name="Рисунок 4">
            <a:hlinkClick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41" y="1561776"/>
            <a:ext cx="1381516" cy="1130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8642">
            <a:off x="8681757" y="1563249"/>
            <a:ext cx="2523632" cy="17829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97" l="0" r="100000">
                        <a14:backgroundMark x1="22801" y1="4848" x2="22801" y2="4848"/>
                        <a14:backgroundMark x1="61238" y1="16061" x2="61238" y2="16061"/>
                        <a14:backgroundMark x1="85016" y1="58485" x2="85016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57" y="3741456"/>
            <a:ext cx="2007493" cy="2156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3282" y1="7375" x2="93282" y2="7375"/>
                        <a14:foregroundMark x1="80879" y1="12684" x2="80879" y2="12684"/>
                        <a14:foregroundMark x1="89664" y1="4130" x2="89664" y2="4130"/>
                        <a14:foregroundMark x1="85271" y1="7375" x2="85271" y2="7375"/>
                        <a14:foregroundMark x1="73643" y1="17404" x2="73643" y2="17404"/>
                        <a14:foregroundMark x1="94832" y1="2950" x2="94832" y2="2950"/>
                        <a14:backgroundMark x1="27907" y1="29794" x2="27907" y2="29794"/>
                        <a14:backgroundMark x1="86563" y1="74926" x2="86563" y2="74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380">
            <a:off x="7034859" y="93301"/>
            <a:ext cx="1606396" cy="14077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4" y="2908800"/>
            <a:ext cx="1666823" cy="1422357"/>
          </a:xfrm>
          <a:prstGeom prst="rect">
            <a:avLst/>
          </a:prstGeom>
        </p:spPr>
      </p:pic>
      <p:pic>
        <p:nvPicPr>
          <p:cNvPr id="13" name="Рисунок 12">
            <a:hlinkClick action="ppaction://noaction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1312">
            <a:off x="6317919" y="4404473"/>
            <a:ext cx="2343720" cy="2002044"/>
          </a:xfrm>
          <a:prstGeom prst="rect">
            <a:avLst/>
          </a:prstGeom>
        </p:spPr>
      </p:pic>
      <p:pic>
        <p:nvPicPr>
          <p:cNvPr id="14" name="Рисунок 13">
            <a:hlinkClick action="ppaction://noaction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129" y="303150"/>
            <a:ext cx="1213416" cy="1545972"/>
          </a:xfrm>
          <a:prstGeom prst="rect">
            <a:avLst/>
          </a:prstGeom>
        </p:spPr>
      </p:pic>
      <p:sp>
        <p:nvSpPr>
          <p:cNvPr id="16" name="Стрелка вправо 15">
            <a:hlinkClick action="ppaction://hlinkshowjump?jump=nextslide"/>
          </p:cNvPr>
          <p:cNvSpPr/>
          <p:nvPr/>
        </p:nvSpPr>
        <p:spPr>
          <a:xfrm>
            <a:off x="9165063" y="588917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6441" y="214456"/>
            <a:ext cx="85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предметы с помощью которых строитель </a:t>
            </a:r>
          </a:p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возводит дома? </a:t>
            </a:r>
          </a:p>
        </p:txBody>
      </p:sp>
      <p:sp>
        <p:nvSpPr>
          <p:cNvPr id="19" name="Стрелка вправо 18">
            <a:hlinkClick action="ppaction://hlinkshowjump?jump=previousslide"/>
          </p:cNvPr>
          <p:cNvSpPr/>
          <p:nvPr/>
        </p:nvSpPr>
        <p:spPr>
          <a:xfrm flipH="1">
            <a:off x="1992670" y="588917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92450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2.22222E-06 L -0.40226 -0.33195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22" y="-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-3.7037E-06 L -0.21094 0.13542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06 L -0.45208 0.11435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3.7037E-07 L -0.48871 0.16366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8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Прямоугольник 15"/>
          <p:cNvSpPr/>
          <p:nvPr/>
        </p:nvSpPr>
        <p:spPr>
          <a:xfrm>
            <a:off x="6832199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3828" y1="15625" x2="23828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5" t="5719" b="4217"/>
          <a:stretch>
            <a:fillRect/>
          </a:stretch>
        </p:blipFill>
        <p:spPr>
          <a:xfrm>
            <a:off x="8872052" y="2727199"/>
            <a:ext cx="1306433" cy="1215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269" b="58972" l="18002" r="85830">
                        <a14:backgroundMark x1="51916" y1="80063" x2="51916" y2="80063"/>
                        <a14:backgroundMark x1="32172" y1="36516" x2="32172" y2="36516"/>
                        <a14:backgroundMark x1="70499" y1="50262" x2="70499" y2="50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7" t="47009" r="14523" b="39692"/>
          <a:stretch>
            <a:fillRect/>
          </a:stretch>
        </p:blipFill>
        <p:spPr>
          <a:xfrm rot="20109536">
            <a:off x="6792101" y="510679"/>
            <a:ext cx="2413116" cy="528462"/>
          </a:xfrm>
          <a:prstGeom prst="rect">
            <a:avLst/>
          </a:prstGeom>
        </p:spPr>
      </p:pic>
      <p:pic>
        <p:nvPicPr>
          <p:cNvPr id="8" name="Рисунок 7">
            <a:hlinkClick action="ppaction://noaction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7063" y1="10517" x2="87063" y2="10517"/>
                        <a14:backgroundMark x1="24476" y1="50624" x2="24476" y2="50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676" flipH="1">
            <a:off x="7495160" y="2534397"/>
            <a:ext cx="1186120" cy="2332801"/>
          </a:xfrm>
          <a:prstGeom prst="rect">
            <a:avLst/>
          </a:prstGeom>
        </p:spPr>
      </p:pic>
      <p:pic>
        <p:nvPicPr>
          <p:cNvPr id="9" name="Рисунок 8">
            <a:hlinkClick action="ppaction://noaction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39" r="98305">
                        <a14:backgroundMark x1="28475" y1="33128" x2="28475" y2="3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20"/>
          <a:stretch>
            <a:fillRect/>
          </a:stretch>
        </p:blipFill>
        <p:spPr>
          <a:xfrm>
            <a:off x="9380445" y="304325"/>
            <a:ext cx="1002365" cy="20192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6138" y1="17572" x2="56138" y2="17572"/>
                        <a14:foregroundMark x1="62575" y1="24121" x2="62575" y2="24121"/>
                        <a14:foregroundMark x1="49850" y1="14217" x2="49850" y2="14217"/>
                        <a14:foregroundMark x1="43413" y1="17891" x2="43413" y2="17891"/>
                        <a14:foregroundMark x1="46557" y1="14856" x2="46557" y2="14856"/>
                        <a14:foregroundMark x1="66018" y1="24441" x2="66018" y2="24441"/>
                        <a14:foregroundMark x1="65419" y1="28435" x2="65419" y2="28435"/>
                        <a14:foregroundMark x1="44311" y1="26198" x2="44311" y2="26198"/>
                        <a14:foregroundMark x1="52395" y1="30511" x2="52395" y2="30511"/>
                        <a14:foregroundMark x1="47156" y1="36422" x2="47156" y2="36422"/>
                        <a14:foregroundMark x1="41467" y1="24441" x2="41467" y2="24441"/>
                        <a14:foregroundMark x1="41916" y1="20447" x2="41916" y2="20447"/>
                        <a14:foregroundMark x1="41617" y1="16613" x2="41617" y2="16613"/>
                        <a14:foregroundMark x1="42814" y1="14217" x2="42814" y2="14217"/>
                        <a14:foregroundMark x1="45509" y1="18530" x2="45509" y2="18530"/>
                        <a14:foregroundMark x1="45808" y1="12300" x2="45808" y2="12300"/>
                        <a14:foregroundMark x1="64820" y1="32109" x2="64820" y2="32109"/>
                        <a14:foregroundMark x1="66916" y1="28435" x2="66916" y2="28435"/>
                        <a14:foregroundMark x1="67814" y1="26198" x2="67814" y2="26198"/>
                        <a14:backgroundMark x1="87725" y1="36422" x2="87725" y2="36422"/>
                        <a14:backgroundMark x1="73802" y1="36422" x2="73802" y2="36422"/>
                        <a14:backgroundMark x1="25150" y1="26198" x2="25150" y2="26198"/>
                        <a14:backgroundMark x1="21707" y1="74601" x2="21707" y2="74601"/>
                        <a14:backgroundMark x1="8383" y1="73962" x2="8383" y2="73962"/>
                        <a14:backgroundMark x1="39072" y1="95527" x2="39072" y2="9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>
            <a:fillRect/>
          </a:stretch>
        </p:blipFill>
        <p:spPr>
          <a:xfrm flipH="1">
            <a:off x="1768797" y="1248721"/>
            <a:ext cx="2847372" cy="3756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3783" y="162291"/>
            <a:ext cx="511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предметы, которые помогают доктору лечить людей? </a:t>
            </a:r>
          </a:p>
        </p:txBody>
      </p:sp>
      <p:sp>
        <p:nvSpPr>
          <p:cNvPr id="12" name="Стрелка вправо 11">
            <a:hlinkClick action="ppaction://hlinkshowjump?jump=nextslide"/>
          </p:cNvPr>
          <p:cNvSpPr/>
          <p:nvPr/>
        </p:nvSpPr>
        <p:spPr>
          <a:xfrm>
            <a:off x="9165063" y="588917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5" name="Стрелка вправо 14">
            <a:hlinkClick action="ppaction://hlinkshowjump?jump=previousslide"/>
          </p:cNvPr>
          <p:cNvSpPr/>
          <p:nvPr/>
        </p:nvSpPr>
        <p:spPr>
          <a:xfrm flipH="1">
            <a:off x="1992670" y="588917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000" r="99000">
                        <a14:backgroundMark x1="16667" y1="13333" x2="16667" y2="13333"/>
                        <a14:backgroundMark x1="77667" y1="13000" x2="77667" y2="13000"/>
                        <a14:backgroundMark x1="24333" y1="76667" x2="24333" y2="76667"/>
                        <a14:backgroundMark x1="73333" y1="79000" x2="73333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11784" r="14161" b="20723"/>
          <a:stretch>
            <a:fillRect/>
          </a:stretch>
        </p:blipFill>
        <p:spPr>
          <a:xfrm>
            <a:off x="6989954" y="4970330"/>
            <a:ext cx="1574158" cy="1458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68" y="1290838"/>
            <a:ext cx="1125436" cy="1141287"/>
          </a:xfrm>
          <a:prstGeom prst="rect">
            <a:avLst/>
          </a:prstGeom>
        </p:spPr>
      </p:pic>
      <p:pic>
        <p:nvPicPr>
          <p:cNvPr id="10" name="Рисунок 9">
            <a:hlinkClick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52" y="4307137"/>
            <a:ext cx="1345955" cy="11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4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6 -2.96296E-06 L -0.33212 0.04167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3.7037E-06 L -0.36771 0.07824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1.48148E-06 L -0.29479 -0.10116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5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06 L -0.51545 0.025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Прямоугольник 15"/>
          <p:cNvSpPr/>
          <p:nvPr/>
        </p:nvSpPr>
        <p:spPr>
          <a:xfrm>
            <a:off x="6832199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09" b="93769" l="29375" r="68438">
                        <a14:backgroundMark x1="24063" y1="38427" x2="24063" y2="38427"/>
                        <a14:backgroundMark x1="38906" y1="25816" x2="38906" y2="25816"/>
                        <a14:backgroundMark x1="73750" y1="33234" x2="73750" y2="33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1" t="10292" r="34475" b="7812"/>
          <a:stretch>
            <a:fillRect/>
          </a:stretch>
        </p:blipFill>
        <p:spPr>
          <a:xfrm>
            <a:off x="6930069" y="4155739"/>
            <a:ext cx="971583" cy="2430685"/>
          </a:xfrm>
          <a:prstGeom prst="rect">
            <a:avLst/>
          </a:prstGeom>
        </p:spPr>
      </p:pic>
      <p:pic>
        <p:nvPicPr>
          <p:cNvPr id="4" name="Рисунок 3">
            <a:hlinkClick action="ppaction://noaction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65" b="69441" l="15000" r="88939">
                        <a14:backgroundMark x1="37576" y1="45293" x2="37576" y2="45293"/>
                        <a14:backgroundMark x1="35455" y1="28513" x2="35455" y2="28513"/>
                        <a14:backgroundMark x1="45606" y1="88404" x2="45606" y2="88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39206" r="9030" b="27009"/>
          <a:stretch>
            <a:fillRect/>
          </a:stretch>
        </p:blipFill>
        <p:spPr>
          <a:xfrm rot="20109536">
            <a:off x="8522844" y="730046"/>
            <a:ext cx="2149041" cy="1029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22" l="350" r="100000">
                        <a14:backgroundMark x1="40210" y1="46168" x2="40210" y2="4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676" flipH="1">
            <a:off x="7463924" y="137801"/>
            <a:ext cx="1186120" cy="2332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286">
                        <a14:backgroundMark x1="63714" y1="58711" x2="63714" y2="58711"/>
                        <a14:backgroundMark x1="14286" y1="26132" x2="14286" y2="26132"/>
                        <a14:backgroundMark x1="94857" y1="27526" x2="94857" y2="27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37"/>
          <a:stretch>
            <a:fillRect/>
          </a:stretch>
        </p:blipFill>
        <p:spPr>
          <a:xfrm>
            <a:off x="9244040" y="2340419"/>
            <a:ext cx="1164262" cy="2383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29" y="1099949"/>
            <a:ext cx="2130507" cy="3891337"/>
          </a:xfrm>
          <a:prstGeom prst="rect">
            <a:avLst/>
          </a:prstGeom>
        </p:spPr>
      </p:pic>
      <p:sp>
        <p:nvSpPr>
          <p:cNvPr id="12" name="Стрелка вправо 11">
            <a:hlinkClick action="ppaction://hlinkshowjump?jump=nextslide"/>
          </p:cNvPr>
          <p:cNvSpPr/>
          <p:nvPr/>
        </p:nvSpPr>
        <p:spPr>
          <a:xfrm>
            <a:off x="9165063" y="588917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5" name="Стрелка вправо 14">
            <a:hlinkClick action="ppaction://hlinkshowjump?jump=previousslide"/>
          </p:cNvPr>
          <p:cNvSpPr/>
          <p:nvPr/>
        </p:nvSpPr>
        <p:spPr>
          <a:xfrm flipH="1">
            <a:off x="1992670" y="588917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17" name="Рисунок 16">
            <a:hlinkClick action="ppaction://noaction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000" r="99000">
                        <a14:backgroundMark x1="16667" y1="13333" x2="16667" y2="13333"/>
                        <a14:backgroundMark x1="77667" y1="13000" x2="77667" y2="13000"/>
                        <a14:backgroundMark x1="24333" y1="76667" x2="24333" y2="76667"/>
                        <a14:backgroundMark x1="73333" y1="79000" x2="73333" y2="79000"/>
                        <a14:backgroundMark x1="10000" y1="11333" x2="10000" y2="11333"/>
                        <a14:backgroundMark x1="23667" y1="19333" x2="23667" y2="1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11784" r="14161" b="20723"/>
          <a:stretch>
            <a:fillRect/>
          </a:stretch>
        </p:blipFill>
        <p:spPr>
          <a:xfrm>
            <a:off x="8130593" y="4641875"/>
            <a:ext cx="1574158" cy="1458411"/>
          </a:xfrm>
          <a:prstGeom prst="rect">
            <a:avLst/>
          </a:prstGeom>
        </p:spPr>
      </p:pic>
      <p:pic>
        <p:nvPicPr>
          <p:cNvPr id="18" name="Рисунок 17">
            <a:hlinkClick action="ppaction://noaction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3023" y1="3245" x2="93023" y2="3245"/>
                        <a14:foregroundMark x1="96899" y1="5015" x2="96899" y2="5015"/>
                        <a14:backgroundMark x1="20155" y1="19469" x2="20155" y2="19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380">
            <a:off x="7098453" y="2537274"/>
            <a:ext cx="1606396" cy="1407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73783" y="162291"/>
            <a:ext cx="511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помогают пожарному тушить огонь? </a:t>
            </a:r>
          </a:p>
        </p:txBody>
      </p:sp>
    </p:spTree>
    <p:extLst>
      <p:ext uri="{BB962C8B-B14F-4D97-AF65-F5344CB8AC3E}">
        <p14:creationId xmlns:p14="http://schemas.microsoft.com/office/powerpoint/2010/main" val="404827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3.7037E-06 L -0.35486 0.03101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3.7037E-06 L -0.51545 -0.05278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1.85185E-06 L -0.30243 -0.00833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6910"/>
            <a:ext cx="5715000" cy="3581400"/>
          </a:xfrm>
        </p:spPr>
      </p:pic>
      <p:pic>
        <p:nvPicPr>
          <p:cNvPr id="6" name="карабас 2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6221" y="223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59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2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еклама">
            <a:extLst>
              <a:ext uri="{FF2B5EF4-FFF2-40B4-BE49-F238E27FC236}">
                <a16:creationId xmlns:a16="http://schemas.microsoft.com/office/drawing/2014/main" id="{E340D29F-6490-41D3-B2C6-9B0350442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2" y="3068961"/>
            <a:ext cx="5292080" cy="3528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704" y="188640"/>
            <a:ext cx="5760640" cy="2808312"/>
          </a:xfrm>
        </p:spPr>
        <p:txBody>
          <a:bodyPr/>
          <a:lstStyle/>
          <a:p>
            <a:r>
              <a:rPr lang="ru-RU" sz="2800">
                <a:solidFill>
                  <a:schemeClr val="accent6">
                    <a:lumMod val="75000"/>
                  </a:schemeClr>
                </a:solidFill>
              </a:rPr>
              <a:t>Эта резвая купчиха </a:t>
            </a:r>
            <a:br>
              <a:rPr lang="ru-RU" sz="28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>
                <a:solidFill>
                  <a:schemeClr val="accent6">
                    <a:lumMod val="75000"/>
                  </a:schemeClr>
                </a:solidFill>
              </a:rPr>
              <a:t>Поступает очень лихо! </a:t>
            </a:r>
            <a:br>
              <a:rPr lang="ru-RU" sz="28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>
                <a:solidFill>
                  <a:schemeClr val="accent6">
                    <a:lumMod val="75000"/>
                  </a:schemeClr>
                </a:solidFill>
              </a:rPr>
              <a:t>В телевизор залезает </a:t>
            </a:r>
            <a:br>
              <a:rPr lang="ru-RU" sz="28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>
                <a:solidFill>
                  <a:schemeClr val="accent6">
                    <a:lumMod val="75000"/>
                  </a:schemeClr>
                </a:solidFill>
              </a:rPr>
              <a:t>И товары предлагает: </a:t>
            </a:r>
            <a:br>
              <a:rPr lang="ru-RU" sz="28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>
                <a:solidFill>
                  <a:schemeClr val="accent6">
                    <a:lumMod val="75000"/>
                  </a:schemeClr>
                </a:solidFill>
              </a:rPr>
              <a:t>От компьютеров до хлама. </a:t>
            </a:r>
            <a:br>
              <a:rPr lang="ru-RU" sz="28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>
                <a:solidFill>
                  <a:schemeClr val="accent6">
                    <a:lumMod val="75000"/>
                  </a:schemeClr>
                </a:solidFill>
              </a:rPr>
              <a:t>Имя у нее …</a:t>
            </a:r>
            <a:r>
              <a:rPr lang="ru-RU" altLang="ru-RU" sz="280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br>
              <a:rPr lang="ru-RU" altLang="ru-RU" sz="280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/>
          </a:p>
        </p:txBody>
      </p:sp>
      <p:sp>
        <p:nvSpPr>
          <p:cNvPr id="8" name="Знак умножения 7">
            <a:hlinkClick action="ppaction://hlinkshowjump?jump=endshow"/>
            <a:extLst>
              <a:ext uri="{FF2B5EF4-FFF2-40B4-BE49-F238E27FC236}">
                <a16:creationId xmlns:a16="http://schemas.microsoft.com/office/drawing/2014/main" id="{854C56CD-3CC2-438A-82F3-E7C9A790DA1A}"/>
              </a:ext>
            </a:extLst>
          </p:cNvPr>
          <p:cNvSpPr/>
          <p:nvPr/>
        </p:nvSpPr>
        <p:spPr>
          <a:xfrm>
            <a:off x="1919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9" name="Стрелка: вправо 8">
            <a:hlinkClick action="ppaction://hlinkshowjump?jump=nextslide"/>
            <a:extLst>
              <a:ext uri="{FF2B5EF4-FFF2-40B4-BE49-F238E27FC236}">
                <a16:creationId xmlns:a16="http://schemas.microsoft.com/office/drawing/2014/main" id="{4D176772-8A58-4BE4-B7DA-AF14D8373801}"/>
              </a:ext>
            </a:extLst>
          </p:cNvPr>
          <p:cNvSpPr/>
          <p:nvPr/>
        </p:nvSpPr>
        <p:spPr>
          <a:xfrm>
            <a:off x="9696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0" name="Стрелка: влево 9">
            <a:hlinkClick action="ppaction://hlinkshowjump?jump=previousslide"/>
            <a:extLst>
              <a:ext uri="{FF2B5EF4-FFF2-40B4-BE49-F238E27FC236}">
                <a16:creationId xmlns:a16="http://schemas.microsoft.com/office/drawing/2014/main" id="{127F977F-F340-4DBD-A649-E5A486603D19}"/>
              </a:ext>
            </a:extLst>
          </p:cNvPr>
          <p:cNvSpPr/>
          <p:nvPr/>
        </p:nvSpPr>
        <p:spPr>
          <a:xfrm>
            <a:off x="1775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pic>
        <p:nvPicPr>
          <p:cNvPr id="11" name="Знак вопроса">
            <a:extLst>
              <a:ext uri="{FF2B5EF4-FFF2-40B4-BE49-F238E27FC236}">
                <a16:creationId xmlns:a16="http://schemas.microsoft.com/office/drawing/2014/main" id="{9DFE0F82-3C10-4DFA-90B6-9F16595E8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704" y="2958068"/>
            <a:ext cx="4272536" cy="36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36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" y="0"/>
            <a:ext cx="12161119" cy="6858000"/>
          </a:xfrm>
        </p:spPr>
      </p:pic>
    </p:spTree>
    <p:extLst>
      <p:ext uri="{BB962C8B-B14F-4D97-AF65-F5344CB8AC3E}">
        <p14:creationId xmlns:p14="http://schemas.microsoft.com/office/powerpoint/2010/main" val="179857905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pic>
        <p:nvPicPr>
          <p:cNvPr id="5" name="буратино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663542" y="466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71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буратино 2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405257" y="480649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0"/>
            <a:ext cx="3875314" cy="3875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6" y="1023257"/>
            <a:ext cx="3783240" cy="37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17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2" y="980728"/>
            <a:ext cx="7056784" cy="792088"/>
          </a:xfrm>
        </p:spPr>
        <p:txBody>
          <a:bodyPr/>
          <a:lstStyle/>
          <a:p>
            <a:r>
              <a:rPr lang="ru-RU" sz="3200">
                <a:solidFill>
                  <a:schemeClr val="accent6">
                    <a:lumMod val="75000"/>
                  </a:schemeClr>
                </a:solidFill>
              </a:rPr>
              <a:t>Это крупный магазин,</a:t>
            </a:r>
            <a:br>
              <a:rPr lang="ru-RU" sz="32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>
                <a:solidFill>
                  <a:schemeClr val="accent6">
                    <a:lumMod val="75000"/>
                  </a:schemeClr>
                </a:solidFill>
              </a:rPr>
              <a:t>У него не счесть витрин.</a:t>
            </a:r>
            <a:br>
              <a:rPr lang="ru-RU" sz="32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>
                <a:solidFill>
                  <a:schemeClr val="accent6">
                    <a:lumMod val="75000"/>
                  </a:schemeClr>
                </a:solidFill>
              </a:rPr>
              <a:t>Всё найдётся на прилавке -</a:t>
            </a:r>
            <a:br>
              <a:rPr lang="ru-RU" sz="32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>
                <a:solidFill>
                  <a:schemeClr val="accent6">
                    <a:lumMod val="75000"/>
                  </a:schemeClr>
                </a:solidFill>
              </a:rPr>
              <a:t>От одежды до булавки.</a:t>
            </a:r>
            <a:br>
              <a:rPr lang="ru-RU" altLang="ru-RU" sz="3200">
                <a:solidFill>
                  <a:schemeClr val="accent6">
                    <a:lumMod val="75000"/>
                  </a:schemeClr>
                </a:solidFill>
              </a:rPr>
            </a:br>
            <a:endParaRPr lang="ru-RU" sz="3200"/>
          </a:p>
        </p:txBody>
      </p:sp>
      <p:pic>
        <p:nvPicPr>
          <p:cNvPr id="9" name="магазин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534" y="2636912"/>
            <a:ext cx="6784843" cy="3816474"/>
          </a:xfrm>
        </p:spPr>
      </p:pic>
      <p:sp>
        <p:nvSpPr>
          <p:cNvPr id="7" name="Знак умножения 6">
            <a:hlinkClick action="ppaction://hlinkshowjump?jump=endshow"/>
            <a:extLst>
              <a:ext uri="{FF2B5EF4-FFF2-40B4-BE49-F238E27FC236}">
                <a16:creationId xmlns:a16="http://schemas.microsoft.com/office/drawing/2014/main" id="{F555C51B-8C5A-473B-91BC-A3DCB12DF6F5}"/>
              </a:ext>
            </a:extLst>
          </p:cNvPr>
          <p:cNvSpPr/>
          <p:nvPr/>
        </p:nvSpPr>
        <p:spPr>
          <a:xfrm>
            <a:off x="1919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8" name="Стрелка: вправо 7">
            <a:hlinkClick action="ppaction://hlinkshowjump?jump=nextslide"/>
            <a:extLst>
              <a:ext uri="{FF2B5EF4-FFF2-40B4-BE49-F238E27FC236}">
                <a16:creationId xmlns:a16="http://schemas.microsoft.com/office/drawing/2014/main" id="{51CBC9E0-9286-43D7-A3B0-7F63E65225B6}"/>
              </a:ext>
            </a:extLst>
          </p:cNvPr>
          <p:cNvSpPr/>
          <p:nvPr/>
        </p:nvSpPr>
        <p:spPr>
          <a:xfrm>
            <a:off x="9696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0" name="Стрелка: влево 9">
            <a:hlinkClick action="ppaction://hlinkshowjump?jump=previousslide"/>
            <a:extLst>
              <a:ext uri="{FF2B5EF4-FFF2-40B4-BE49-F238E27FC236}">
                <a16:creationId xmlns:a16="http://schemas.microsoft.com/office/drawing/2014/main" id="{B38BDD86-2766-44C7-BC98-BEDB5A6263D9}"/>
              </a:ext>
            </a:extLst>
          </p:cNvPr>
          <p:cNvSpPr/>
          <p:nvPr/>
        </p:nvSpPr>
        <p:spPr>
          <a:xfrm>
            <a:off x="1775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pic>
        <p:nvPicPr>
          <p:cNvPr id="11" name="Знак вопроса">
            <a:extLst>
              <a:ext uri="{FF2B5EF4-FFF2-40B4-BE49-F238E27FC236}">
                <a16:creationId xmlns:a16="http://schemas.microsoft.com/office/drawing/2014/main" id="{A5A596F7-DADC-4A7F-8DA0-A9F40850A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704" y="2958068"/>
            <a:ext cx="4272536" cy="3637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F19670-40AB-412C-995C-41F8EC9C96E9}"/>
              </a:ext>
            </a:extLst>
          </p:cNvPr>
          <p:cNvSpPr txBox="1"/>
          <p:nvPr/>
        </p:nvSpPr>
        <p:spPr>
          <a:xfrm>
            <a:off x="3051307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endParaRPr lang="ru-RU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2" name="Текст супермаркет">
            <a:extLst>
              <a:ext uri="{FF2B5EF4-FFF2-40B4-BE49-F238E27FC236}">
                <a16:creationId xmlns:a16="http://schemas.microsoft.com/office/drawing/2014/main" id="{3DDF097A-D581-48BC-AA36-867050AA68AD}"/>
              </a:ext>
            </a:extLst>
          </p:cNvPr>
          <p:cNvSpPr txBox="1"/>
          <p:nvPr/>
        </p:nvSpPr>
        <p:spPr>
          <a:xfrm>
            <a:off x="3071665" y="3140968"/>
            <a:ext cx="599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5400" b="1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</a:rPr>
              <a:t>СУПЕРМАРКЕТ</a:t>
            </a:r>
          </a:p>
        </p:txBody>
      </p:sp>
    </p:spTree>
    <p:extLst>
      <p:ext uri="{BB962C8B-B14F-4D97-AF65-F5344CB8AC3E}">
        <p14:creationId xmlns:p14="http://schemas.microsoft.com/office/powerpoint/2010/main" val="680572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Тележк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2429286"/>
            <a:ext cx="5110699" cy="4349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363926"/>
            <a:ext cx="7272808" cy="1912946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3600">
                <a:solidFill>
                  <a:schemeClr val="accent6">
                    <a:lumMod val="75000"/>
                  </a:schemeClr>
                </a:solidFill>
              </a:rPr>
              <a:t>Всё, что в жизни продаётся,</a:t>
            </a:r>
            <a:br>
              <a:rPr lang="ru-RU" sz="36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>
                <a:solidFill>
                  <a:schemeClr val="accent6">
                    <a:lumMod val="75000"/>
                  </a:schemeClr>
                </a:solidFill>
              </a:rPr>
              <a:t>Одинаково зовётся:</a:t>
            </a:r>
            <a:br>
              <a:rPr lang="ru-RU" sz="36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>
                <a:solidFill>
                  <a:schemeClr val="accent6">
                    <a:lumMod val="75000"/>
                  </a:schemeClr>
                </a:solidFill>
              </a:rPr>
              <a:t>И крупа, и самовар</a:t>
            </a:r>
            <a:br>
              <a:rPr lang="ru-RU" sz="36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>
                <a:solidFill>
                  <a:schemeClr val="accent6">
                    <a:lumMod val="75000"/>
                  </a:schemeClr>
                </a:solidFill>
              </a:rPr>
              <a:t>Называется ...</a:t>
            </a:r>
            <a:endParaRPr lang="ru-RU" altLang="ru-RU" sz="3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Знак умножения 6">
            <a:hlinkClick action="ppaction://hlinkshowjump?jump=endshow"/>
            <a:extLst>
              <a:ext uri="{FF2B5EF4-FFF2-40B4-BE49-F238E27FC236}">
                <a16:creationId xmlns:a16="http://schemas.microsoft.com/office/drawing/2014/main" id="{02428F31-89A0-4214-84E7-12534DF9257A}"/>
              </a:ext>
            </a:extLst>
          </p:cNvPr>
          <p:cNvSpPr/>
          <p:nvPr/>
        </p:nvSpPr>
        <p:spPr>
          <a:xfrm>
            <a:off x="1919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8" name="Стрелка: вправо 7">
            <a:hlinkClick action="ppaction://hlinkshowjump?jump=nextslide"/>
            <a:extLst>
              <a:ext uri="{FF2B5EF4-FFF2-40B4-BE49-F238E27FC236}">
                <a16:creationId xmlns:a16="http://schemas.microsoft.com/office/drawing/2014/main" id="{26BAF792-8EEC-4E06-BC97-A67FA5D7B9AD}"/>
              </a:ext>
            </a:extLst>
          </p:cNvPr>
          <p:cNvSpPr/>
          <p:nvPr/>
        </p:nvSpPr>
        <p:spPr>
          <a:xfrm>
            <a:off x="9696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9" name="Стрелка: влево 8">
            <a:hlinkClick action="ppaction://hlinkshowjump?jump=previousslide"/>
            <a:extLst>
              <a:ext uri="{FF2B5EF4-FFF2-40B4-BE49-F238E27FC236}">
                <a16:creationId xmlns:a16="http://schemas.microsoft.com/office/drawing/2014/main" id="{2E79AC9F-620F-4D23-9562-2C38D24FAABA}"/>
              </a:ext>
            </a:extLst>
          </p:cNvPr>
          <p:cNvSpPr/>
          <p:nvPr/>
        </p:nvSpPr>
        <p:spPr>
          <a:xfrm>
            <a:off x="1775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pic>
        <p:nvPicPr>
          <p:cNvPr id="10" name="Знак вопроса">
            <a:extLst>
              <a:ext uri="{FF2B5EF4-FFF2-40B4-BE49-F238E27FC236}">
                <a16:creationId xmlns:a16="http://schemas.microsoft.com/office/drawing/2014/main" id="{A0F0C36A-1016-4C32-A585-9AAEE2FA3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704" y="2958068"/>
            <a:ext cx="4272536" cy="3637711"/>
          </a:xfrm>
          <a:prstGeom prst="rect">
            <a:avLst/>
          </a:prstGeom>
        </p:spPr>
      </p:pic>
      <p:sp>
        <p:nvSpPr>
          <p:cNvPr id="11" name="текст товар">
            <a:extLst>
              <a:ext uri="{FF2B5EF4-FFF2-40B4-BE49-F238E27FC236}">
                <a16:creationId xmlns:a16="http://schemas.microsoft.com/office/drawing/2014/main" id="{A9FB972D-4310-4A35-A470-B5389D3C5808}"/>
              </a:ext>
            </a:extLst>
          </p:cNvPr>
          <p:cNvSpPr txBox="1"/>
          <p:nvPr/>
        </p:nvSpPr>
        <p:spPr>
          <a:xfrm>
            <a:off x="3071665" y="3140968"/>
            <a:ext cx="599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ru-RU" sz="5400" b="1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</a:rPr>
              <a:t>ТОВАР</a:t>
            </a:r>
          </a:p>
        </p:txBody>
      </p:sp>
    </p:spTree>
    <p:extLst>
      <p:ext uri="{BB962C8B-B14F-4D97-AF65-F5344CB8AC3E}">
        <p14:creationId xmlns:p14="http://schemas.microsoft.com/office/powerpoint/2010/main" val="3946519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8136" y="116633"/>
            <a:ext cx="8892480" cy="1128205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За сметану, хлеб и сыр</a:t>
            </a:r>
            <a:br>
              <a:rPr lang="ru-RU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В кассе чек пробьёт ...</a:t>
            </a:r>
            <a:r>
              <a:rPr lang="ru-RU" altLang="ru-RU">
                <a:solidFill>
                  <a:schemeClr val="accent6">
                    <a:lumMod val="75000"/>
                  </a:schemeClr>
                </a:solidFill>
              </a:rPr>
              <a:t>            </a:t>
            </a:r>
          </a:p>
        </p:txBody>
      </p:sp>
      <p:pic>
        <p:nvPicPr>
          <p:cNvPr id="5" name="Касси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6" y="1556793"/>
            <a:ext cx="6912768" cy="4810431"/>
          </a:xfrm>
          <a:prstGeom prst="rect">
            <a:avLst/>
          </a:prstGeom>
        </p:spPr>
      </p:pic>
      <p:sp>
        <p:nvSpPr>
          <p:cNvPr id="8" name="Знак умножения 7">
            <a:hlinkClick action="ppaction://hlinkshowjump?jump=endshow"/>
            <a:extLst>
              <a:ext uri="{FF2B5EF4-FFF2-40B4-BE49-F238E27FC236}">
                <a16:creationId xmlns:a16="http://schemas.microsoft.com/office/drawing/2014/main" id="{DB933A75-D56E-4F4B-9B73-56CFF768B9F4}"/>
              </a:ext>
            </a:extLst>
          </p:cNvPr>
          <p:cNvSpPr/>
          <p:nvPr/>
        </p:nvSpPr>
        <p:spPr>
          <a:xfrm>
            <a:off x="1919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9" name="Стрелка: вправо 8">
            <a:hlinkClick action="ppaction://hlinkshowjump?jump=nextslide"/>
            <a:extLst>
              <a:ext uri="{FF2B5EF4-FFF2-40B4-BE49-F238E27FC236}">
                <a16:creationId xmlns:a16="http://schemas.microsoft.com/office/drawing/2014/main" id="{E88562B6-1705-4710-8E63-FD567B5B97ED}"/>
              </a:ext>
            </a:extLst>
          </p:cNvPr>
          <p:cNvSpPr/>
          <p:nvPr/>
        </p:nvSpPr>
        <p:spPr>
          <a:xfrm>
            <a:off x="9696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10" name="Стрелка: влево 9">
            <a:hlinkClick action="ppaction://hlinkshowjump?jump=previousslide"/>
            <a:extLst>
              <a:ext uri="{FF2B5EF4-FFF2-40B4-BE49-F238E27FC236}">
                <a16:creationId xmlns:a16="http://schemas.microsoft.com/office/drawing/2014/main" id="{3DB2479C-8B3B-4482-866F-B09423B25A5A}"/>
              </a:ext>
            </a:extLst>
          </p:cNvPr>
          <p:cNvSpPr/>
          <p:nvPr/>
        </p:nvSpPr>
        <p:spPr>
          <a:xfrm>
            <a:off x="1775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맑은 고딕"/>
            </a:endParaRPr>
          </a:p>
        </p:txBody>
      </p:sp>
      <p:pic>
        <p:nvPicPr>
          <p:cNvPr id="11" name="Знак вопроса">
            <a:extLst>
              <a:ext uri="{FF2B5EF4-FFF2-40B4-BE49-F238E27FC236}">
                <a16:creationId xmlns:a16="http://schemas.microsoft.com/office/drawing/2014/main" id="{C327B82F-4B1F-4BF6-8F42-4EDAFEC3B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32" y="2348881"/>
            <a:ext cx="4272536" cy="3637711"/>
          </a:xfrm>
          <a:prstGeom prst="rect">
            <a:avLst/>
          </a:prstGeom>
        </p:spPr>
      </p:pic>
      <p:sp>
        <p:nvSpPr>
          <p:cNvPr id="12" name="Текст кассир">
            <a:extLst>
              <a:ext uri="{FF2B5EF4-FFF2-40B4-BE49-F238E27FC236}">
                <a16:creationId xmlns:a16="http://schemas.microsoft.com/office/drawing/2014/main" id="{3237D60E-29DE-48D1-A4DD-254EB1B61994}"/>
              </a:ext>
            </a:extLst>
          </p:cNvPr>
          <p:cNvSpPr txBox="1"/>
          <p:nvPr/>
        </p:nvSpPr>
        <p:spPr>
          <a:xfrm>
            <a:off x="3071665" y="3140968"/>
            <a:ext cx="599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ru-RU" sz="5400" b="1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</a:rPr>
              <a:t>КАССИР</a:t>
            </a:r>
          </a:p>
        </p:txBody>
      </p:sp>
    </p:spTree>
    <p:extLst>
      <p:ext uri="{BB962C8B-B14F-4D97-AF65-F5344CB8AC3E}">
        <p14:creationId xmlns:p14="http://schemas.microsoft.com/office/powerpoint/2010/main" val="490925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73" l="0" r="99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1" y="574810"/>
            <a:ext cx="4319559" cy="4312500"/>
          </a:xfrm>
        </p:spPr>
      </p:pic>
    </p:spTree>
    <p:extLst>
      <p:ext uri="{BB962C8B-B14F-4D97-AF65-F5344CB8AC3E}">
        <p14:creationId xmlns:p14="http://schemas.microsoft.com/office/powerpoint/2010/main" val="3170560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98375" l="10000" r="90000">
                        <a14:foregroundMark x1="46125" y1="23500" x2="46125" y2="2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8" y="182562"/>
            <a:ext cx="6492875" cy="6492875"/>
          </a:xfrm>
          <a:prstGeom prst="rect">
            <a:avLst/>
          </a:prstGeom>
        </p:spPr>
      </p:pic>
      <p:pic>
        <p:nvPicPr>
          <p:cNvPr id="6" name="кот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9561" y="60325"/>
            <a:ext cx="609600" cy="609600"/>
          </a:xfrm>
          <a:prstGeom prst="rect">
            <a:avLst/>
          </a:prstGeom>
        </p:spPr>
      </p:pic>
      <p:pic>
        <p:nvPicPr>
          <p:cNvPr id="7" name="кот 2">
            <a:hlinkClick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0" y="108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5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886" y="1144291"/>
            <a:ext cx="4316342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95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998" cy="68579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" b="100000" l="4367" r="97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4965926" cy="6483894"/>
          </a:xfrm>
          <a:prstGeom prst="rect">
            <a:avLst/>
          </a:prstGeom>
        </p:spPr>
      </p:pic>
      <p:pic>
        <p:nvPicPr>
          <p:cNvPr id="7" name="дуремар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0571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96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r="http://schemas.openxmlformats.org/officeDocument/2006/relationships"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1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2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3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4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Широкоэкранный</PresentationFormat>
  <Paragraphs>14</Paragraphs>
  <Slides>22</Slides>
  <Notes>0</Notes>
  <TotalTime>53</TotalTime>
  <HiddenSlides>0</HiddenSlides>
  <MMClips>9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1">
      <vt:lpstr>Arial</vt:lpstr>
      <vt:lpstr>Calibri Light</vt:lpstr>
      <vt:lpstr>Calibri</vt:lpstr>
      <vt:lpstr>Corbel</vt:lpstr>
      <vt:lpstr>맑은 고딕</vt:lpstr>
      <vt:lpstr>Comic Sans MS</vt:lpstr>
      <vt:lpstr>Arial Black</vt:lpstr>
      <vt:lpstr>Times New Roman</vt:lpstr>
      <vt:lpstr>Тема Office</vt:lpstr>
      <vt:lpstr>PowerPoint Presentation</vt:lpstr>
      <vt:lpstr>Эта резвая купчиха Поступает очень лихо! В телевизор залезает И товары предлагает: От компьютеров до хлама. Имя у нее …            </vt:lpstr>
      <vt:lpstr>Это крупный магазин,У него не счесть витрин.Всё найдётся на прилавке -От одежды до булавки.</vt:lpstr>
      <vt:lpstr>Всё, что в жизни продаётся,Одинаково зовётся:И крупа, и самоварНазывается ...</vt:lpstr>
      <vt:lpstr>За сметану, хлеб и сырВ кассе чек пробьёт ...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Windows</dc:creator>
  <cp:lastModifiedBy>Windows</cp:lastModifiedBy>
  <cp:revision>7</cp:revision>
  <dcterms:created xsi:type="dcterms:W3CDTF">2021-11-15T18:59:10Z</dcterms:created>
  <dcterms:modified xsi:type="dcterms:W3CDTF">2022-11-15T14:49:27Z</dcterms:modified>
</cp:coreProperties>
</file>