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61" r:id="rId5"/>
    <p:sldId id="265" r:id="rId6"/>
    <p:sldId id="274" r:id="rId7"/>
    <p:sldId id="275" r:id="rId8"/>
    <p:sldId id="267" r:id="rId9"/>
    <p:sldId id="278" r:id="rId10"/>
    <p:sldId id="266" r:id="rId11"/>
    <p:sldId id="277" r:id="rId12"/>
    <p:sldId id="27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C74DC-2F11-6978-0BBB-DF007B917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1B1E31-3612-DDE9-8308-DAF6694B0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BBCD8-D4F0-790D-7762-76E2B1B22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CB2-92B4-4796-A7E2-3162D638098F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2EB788-F25E-CCC0-DF8F-11DB1E15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276C83-8463-3564-66E2-B1470E88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5CD1-BEB8-42AA-942E-86F7B8E57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990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89F96-6E35-6253-CB69-3486D3F8E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8D7546-7FEB-A75E-504B-D52803CB7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27E71D-1DA7-B607-D05B-9B2C567C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CB2-92B4-4796-A7E2-3162D638098F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5F967-E5ED-4C22-D27D-2DEC705BC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3A0D80-B91E-B7ED-C1C1-CAA345A50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5CD1-BEB8-42AA-942E-86F7B8E57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225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199EF0-0558-ED2B-C0FC-CAA9310A95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DC974F-AD1C-E105-261C-D5D7BED94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2E400D-A242-6E6A-6EC4-09ADCDE0E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CB2-92B4-4796-A7E2-3162D638098F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37F96A-8561-3369-5467-610F40D4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48F3E8-4EC0-8E42-ABB3-265BC9CAF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5CD1-BEB8-42AA-942E-86F7B8E57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42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605AE-A390-75EA-D58F-9C449FE6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BEC8C4-F20A-63B8-1A08-E54D2A147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094E4F-ED31-98C2-BA93-8EE875AF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CB2-92B4-4796-A7E2-3162D638098F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9C4AA0-7BB3-3999-D525-68953FA65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C1DC25-3EB3-737D-6467-2FCFB6E2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5CD1-BEB8-42AA-942E-86F7B8E57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12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7752E-EFF5-D8DA-78F7-1E02DCAA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8524F0-041E-B094-D260-848D23858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5D15E3-55BF-E253-46D0-DEF3CFD3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CB2-92B4-4796-A7E2-3162D638098F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AD1509-0041-1463-243D-464918B94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88EFB4-90C7-FE7C-44FA-8C8A0E23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5CD1-BEB8-42AA-942E-86F7B8E57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518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A4137-AD17-FB77-295A-C2C5EAD25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A12A46-47D0-8760-5720-9AB0B4FBD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AE66AA-B71A-B814-680F-FABCEC74E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6A772F-FF93-9ABA-570A-95444AC6E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CB2-92B4-4796-A7E2-3162D638098F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7FF60C-27EE-9D6F-DEB6-AE271E26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5B9B12-573B-B576-B5E2-FD0FB4F6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5CD1-BEB8-42AA-942E-86F7B8E57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513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D8F8B-350F-5431-952A-55DAA58A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B49FF9-D11B-FF71-7752-0117CFFD0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6B27FE-DB55-5550-46EA-C3E573839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C9EE9E-3415-C819-244D-780FBFAD7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9DFB224-7BC3-87BF-E3BD-58AE341B8E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26441F-8E33-7920-54B4-97CF330B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CB2-92B4-4796-A7E2-3162D638098F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0DF0D2-B15E-0F3B-6F71-CA57BB0B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3B8613-0F73-EBD5-9CD4-31A23BC85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5CD1-BEB8-42AA-942E-86F7B8E57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661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EB5EA-FE75-276C-9E5F-1BCE4E92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876913-E471-A262-BCC2-6C90856DB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CB2-92B4-4796-A7E2-3162D638098F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6C0CB8-2C89-2E97-79BA-A3E9457B8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66FE9F-243F-627B-B818-25E17DD2B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5CD1-BEB8-42AA-942E-86F7B8E57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97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C84B03-BCDA-DE26-EE6F-294576504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CB2-92B4-4796-A7E2-3162D638098F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357ECE-25EF-D8F6-F746-BAFB2EE6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8242AD-D6C4-E493-92A9-EA5FA79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5CD1-BEB8-42AA-942E-86F7B8E57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197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A3FA6-D444-AE32-ED78-BCE66DC3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8E938-EA6E-B6F2-54D2-2B2307E73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86AA11-616A-5CE0-9881-42A7E4B59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A2525A-F7E3-F1F5-BF1F-FE7896F1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CB2-92B4-4796-A7E2-3162D638098F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BB1642-0810-3DA5-D605-C1E181601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E9D92F-CE61-EFC3-8DFA-2ADFDCB30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5CD1-BEB8-42AA-942E-86F7B8E57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25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0DF13-09FB-369E-B85B-5C600260E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02D73B-CAD7-C636-92A1-755F37886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DD4EF6-9A7E-E711-BD74-3AF852B8E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95E89C-685C-23B2-9B49-7ACDCC63A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CCB2-92B4-4796-A7E2-3162D638098F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F297CA-784A-57FA-8F8A-809C443C7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1BF20D-2A79-C1BE-E94F-20E5A165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5CD1-BEB8-42AA-942E-86F7B8E57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07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A1AD4-B616-F7DA-4D0B-70A4ADA2E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76F6C-F102-73F8-3985-9A25D4E22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50C66-3D46-4A1E-B4E9-B5795B3DCF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7CCB2-92B4-4796-A7E2-3162D638098F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EE1CF5-DEEB-AAD7-6AE3-1CABB47F4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1AC254-54B6-C717-5A2C-8AC3ABD50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B5CD1-BEB8-42AA-942E-86F7B8E57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26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F9B43-B6FE-2D7B-90DA-C0708AC02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D4920-7E59-AD09-CB96-A8921BD9F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CA4308-2028-0E53-9521-AF33F064FA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58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D05D8-D712-0B96-B31E-A3C168980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E88E16-339D-063E-F5FF-1C382ED8E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044C0E0-55F7-E5D9-CA70-FAA9CDCEA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016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E7A1CD-51F5-65F8-96F0-41902A07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0CB6C-2AC9-37EB-BA96-622DD313A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F5E877-3B4C-3961-12A2-6AE0DFBD5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2" t="24652" r="28007" b="17961"/>
          <a:stretch/>
        </p:blipFill>
        <p:spPr>
          <a:xfrm>
            <a:off x="838200" y="496589"/>
            <a:ext cx="10371268" cy="590998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2A3A8-D6CE-6649-04F1-0220B7142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A4F876-3399-9ABC-BFC6-F2D7FC0D7242}"/>
              </a:ext>
            </a:extLst>
          </p:cNvPr>
          <p:cNvSpPr txBox="1"/>
          <p:nvPr/>
        </p:nvSpPr>
        <p:spPr>
          <a:xfrm>
            <a:off x="-1043494" y="5354435"/>
            <a:ext cx="88822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Смогут ли новые технологии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заменить живое общение?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8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5C2A1-7DE5-8712-AC3E-2B208E8E2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E9868C-C2E8-66A4-4E43-CE8627BE6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212C7A-5116-AF79-65F8-038BE71F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09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83194A-8531-E4CF-9206-829D373A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E5E835-68DE-C87C-B680-26DEF78EC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B29B5D1-549D-542D-731E-E4E0F8543A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5CB92D-FE50-0224-355D-55CB38786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B415E-73FA-6FBA-D297-835C4E5DED06}"/>
              </a:ext>
            </a:extLst>
          </p:cNvPr>
          <p:cNvSpPr txBox="1"/>
          <p:nvPr/>
        </p:nvSpPr>
        <p:spPr>
          <a:xfrm>
            <a:off x="1112616" y="300895"/>
            <a:ext cx="10271567" cy="843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«Цифровизация </a:t>
            </a:r>
            <a:r>
              <a:rPr lang="en-US" sz="4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4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коммуникация»</a:t>
            </a:r>
            <a:endParaRPr lang="ru-RU" sz="4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427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F520A7-1684-7DEF-DB82-6AC82C92D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7229A-12AB-DB3B-C742-AEA558EDF08D}"/>
              </a:ext>
            </a:extLst>
          </p:cNvPr>
          <p:cNvSpPr txBox="1"/>
          <p:nvPr/>
        </p:nvSpPr>
        <p:spPr>
          <a:xfrm>
            <a:off x="758534" y="1677952"/>
            <a:ext cx="10674927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Текст №1</a:t>
            </a:r>
          </a:p>
          <a:p>
            <a:pPr algn="just"/>
            <a:r>
              <a:rPr lang="ru-RU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«Богатство русского языка заключается в его обширном словарном запасе и гибкой грамматике, которые позволяют использовать широкий диапазон выражений и нюансов. Он также богат культурными и историческими ссылками, а также давней литературной традицией.»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28B31-953F-333B-9318-E4C12F368EDF}"/>
              </a:ext>
            </a:extLst>
          </p:cNvPr>
          <p:cNvSpPr txBox="1"/>
          <p:nvPr/>
        </p:nvSpPr>
        <p:spPr>
          <a:xfrm>
            <a:off x="758533" y="4140734"/>
            <a:ext cx="10674927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Текст №2</a:t>
            </a:r>
          </a:p>
          <a:p>
            <a:pPr algn="just"/>
            <a:r>
              <a:rPr lang="ru-RU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«Наш прекрасный русский язык — это клад, это достояние, переданное нам нашими предшественниками! Обращайтесь почтительно с этим могущественным орудием; в руках умелых оно в состоянии совершать чудеса! — писал один из великих литературных гениев Иван Сергеевич Тургенев. А ведь действительно!».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7136A1A-5E72-1F7F-1DE1-1E86DC10E59C}"/>
              </a:ext>
            </a:extLst>
          </p:cNvPr>
          <p:cNvSpPr/>
          <p:nvPr/>
        </p:nvSpPr>
        <p:spPr>
          <a:xfrm>
            <a:off x="2291379" y="418855"/>
            <a:ext cx="7412019" cy="7537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или нейросеть?</a:t>
            </a:r>
          </a:p>
        </p:txBody>
      </p:sp>
    </p:spTree>
    <p:extLst>
      <p:ext uri="{BB962C8B-B14F-4D97-AF65-F5344CB8AC3E}">
        <p14:creationId xmlns:p14="http://schemas.microsoft.com/office/powerpoint/2010/main" val="3551279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A79F6-F2B0-AA85-32A1-5FF1863F8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452FB5-CFD4-AB8C-B139-4470F53E0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32524E-5902-4E72-CAB7-94AE014C8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9" t="13659" r="11958" b="12195"/>
          <a:stretch/>
        </p:blipFill>
        <p:spPr>
          <a:xfrm>
            <a:off x="0" y="-1"/>
            <a:ext cx="12192000" cy="684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7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790A0-E20D-BE54-28CB-948534B30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89384-E808-974B-8604-54DA67C72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F15D39-A87C-3CC7-0902-50C2F3B31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79" t="14308" r="12771" b="12846"/>
          <a:stretch/>
        </p:blipFill>
        <p:spPr>
          <a:xfrm>
            <a:off x="0" y="-1"/>
            <a:ext cx="12192000" cy="68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47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D06BF-58D0-94EC-4DA7-9BF7BFAE4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A96F38-F37C-3F5C-A7E4-2D5F945F2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A30FB-A811-CDDF-3186-BF0848B7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9624C-20F9-52F2-AE9C-45E08D03D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4FCF2E-9D99-9D9D-A6E6-8F12BD147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327" y="365125"/>
            <a:ext cx="8149929" cy="621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7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08919-6394-F1C5-E6AE-B5FBBC46A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EDDED9-C476-9DBC-10F1-B969E079D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4D6BAE-079B-350C-6A79-D07490397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2F027CC-681A-ED4B-96B1-188C713D41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837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FE342-2B7D-53AD-ED84-5EBD31AFB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05C06-1AD8-207C-FD21-6C149ECF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3B2074-AD28-6EC6-CFA9-A6A4076FE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C98773-29C9-32DF-68A5-17D3DCD2F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FAD35D3F-5D4C-3B94-C06C-80CF9124D7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EC5EC2-8FE5-D6C2-FA96-880B0F5FE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571500"/>
            <a:ext cx="111061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8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ED5F8-5486-9C89-FE92-EC5B97F4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6E9B1-1B85-663F-9E39-BBD10DCF3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A7E3B3-D792-35A2-4FF8-C159D915F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9471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108</Words>
  <Application>Microsoft Office PowerPoint</Application>
  <PresentationFormat>Широкоэкранный</PresentationFormat>
  <Paragraphs>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GO-TECH</dc:creator>
  <cp:lastModifiedBy>GO-TECH</cp:lastModifiedBy>
  <cp:revision>14</cp:revision>
  <dcterms:created xsi:type="dcterms:W3CDTF">2024-02-23T14:19:00Z</dcterms:created>
  <dcterms:modified xsi:type="dcterms:W3CDTF">2024-03-03T15:31:05Z</dcterms:modified>
</cp:coreProperties>
</file>