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56" y="-10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0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50" y="2503805"/>
            <a:ext cx="4839335" cy="218694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Михаил Михайлович Пришвин</a:t>
            </a:r>
          </a:p>
        </p:txBody>
      </p:sp>
      <p:pic>
        <p:nvPicPr>
          <p:cNvPr id="4" name="Изображение 3" descr="Михаил Пришви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885" y="381000"/>
            <a:ext cx="622871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00100" y="419735"/>
            <a:ext cx="10647680" cy="3277235"/>
          </a:xfrm>
        </p:spPr>
        <p:txBody>
          <a:bodyPr>
            <a:normAutofit fontScale="97500"/>
          </a:bodyPr>
          <a:lstStyle/>
          <a:p>
            <a:pPr algn="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Изображение 1" descr="slide-3"/>
          <p:cNvPicPr>
            <a:picLocks noChangeAspect="1"/>
          </p:cNvPicPr>
          <p:nvPr/>
        </p:nvPicPr>
        <p:blipFill>
          <a:blip r:embed="rId3" cstate="print"/>
          <a:srcRect l="-229" t="11469"/>
          <a:stretch>
            <a:fillRect/>
          </a:stretch>
        </p:blipFill>
        <p:spPr>
          <a:xfrm>
            <a:off x="6633210" y="1600200"/>
            <a:ext cx="4892040" cy="5037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1463040"/>
            <a:ext cx="5090160" cy="460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ru-RU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 descr="prishvin-1-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56690" y="990601"/>
            <a:ext cx="3755390" cy="4526279"/>
          </a:xfrm>
          <a:prstGeom prst="rect">
            <a:avLst/>
          </a:prstGeom>
        </p:spPr>
      </p:pic>
      <p:pic>
        <p:nvPicPr>
          <p:cNvPr id="2050" name="Picture 2" descr="Братья и сестра В семье Чеховых было шестеро детей: Александр, Николай, Ант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15" y="915352"/>
            <a:ext cx="5925185" cy="44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258445"/>
            <a:ext cx="10515600" cy="1325563"/>
          </a:xfrm>
        </p:spPr>
        <p:txBody>
          <a:bodyPr/>
          <a:lstStyle/>
          <a:p>
            <a:endParaRPr lang="ru-RU" altLang="en-US" sz="28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829685" y="1583690"/>
            <a:ext cx="8133715" cy="4838700"/>
          </a:xfrm>
        </p:spPr>
        <p:txBody>
          <a:bodyPr>
            <a:noAutofit/>
          </a:bodyPr>
          <a:lstStyle/>
          <a:p>
            <a:pPr algn="r"/>
            <a:r>
              <a:rPr lang="ru-RU" altLang="en-US" sz="23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ru-RU" altLang="en-US" sz="2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64395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2140" y="411481"/>
            <a:ext cx="3685540" cy="2773680"/>
          </a:xfrm>
          <a:prstGeom prst="rect">
            <a:avLst/>
          </a:prstGeom>
        </p:spPr>
      </p:pic>
      <p:pic>
        <p:nvPicPr>
          <p:cNvPr id="3074" name="Picture 2" descr="Фото. trogazeta.ru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4" y="899160"/>
            <a:ext cx="5041265" cy="49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3566160"/>
            <a:ext cx="4572000" cy="227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endParaRPr lang="ru-RU" alt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6629400" y="1825625"/>
            <a:ext cx="5181600" cy="4351338"/>
          </a:xfrm>
        </p:spPr>
        <p:txBody>
          <a:bodyPr>
            <a:normAutofit fontScale="97500"/>
          </a:bodyPr>
          <a:lstStyle/>
          <a:p>
            <a:pPr algn="r"/>
            <a:endParaRPr lang="ru-RU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 descr="img1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7700" y="762000"/>
            <a:ext cx="10439400" cy="5772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5981700" y="955675"/>
            <a:ext cx="5181600" cy="4351338"/>
          </a:xfrm>
        </p:spPr>
        <p:txBody>
          <a:bodyPr>
            <a:normAutofit/>
          </a:bodyPr>
          <a:lstStyle/>
          <a:p>
            <a:pPr algn="r"/>
            <a:r>
              <a:rPr lang="ru-RU" altLang="en-US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ru-RU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Замещающее содержимое 4" descr="Пришвин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2730" y="704851"/>
            <a:ext cx="4097020" cy="5231130"/>
          </a:xfrm>
          <a:prstGeom prst="rect">
            <a:avLst/>
          </a:prstGeom>
        </p:spPr>
      </p:pic>
      <p:sp>
        <p:nvSpPr>
          <p:cNvPr id="3" name="AutoShape 2" descr="https://mypresentation.ru/documents/684cd43bd852e37dd76b630e355e688b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ypresentation.ru/documents/684cd43bd852e37dd76b630e355e688b/img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0" y="464820"/>
            <a:ext cx="4861560" cy="49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Дом-музей Михаила Пришвина в деревне Дунино</a:t>
            </a:r>
          </a:p>
        </p:txBody>
      </p:sp>
      <p:pic>
        <p:nvPicPr>
          <p:cNvPr id="5" name="Замещающее содержимое 4" descr="6c5f7bfec082018a197828664ce89b6e54d2337f_bi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7841" y="1825625"/>
            <a:ext cx="8092440" cy="46361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Произвольный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Михаил Михайлович Пришвин</vt:lpstr>
      <vt:lpstr>Презентация PowerPoint</vt:lpstr>
      <vt:lpstr>-</vt:lpstr>
      <vt:lpstr>Презентация PowerPoint</vt:lpstr>
      <vt:lpstr>Презентация PowerPoint</vt:lpstr>
      <vt:lpstr>Презентация PowerPoint</vt:lpstr>
      <vt:lpstr>Дом-музей Михаила Пришвина в деревне Дунино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Евгения</dc:creator>
  <cp:lastModifiedBy>Илья</cp:lastModifiedBy>
  <cp:revision>10</cp:revision>
  <dcterms:created xsi:type="dcterms:W3CDTF">2022-03-13T15:52:00Z</dcterms:created>
  <dcterms:modified xsi:type="dcterms:W3CDTF">2022-03-15T13:44:30Z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1049-11.2.0.10463</vt:lpwstr>
  </property>
  <property fmtid="{D5CDD505-2E9C-101B-9397-08002B2CF9AE}" pid="3" name="ICV">
    <vt:lpwstr>44AF2F84979F4FFA8C1EEEA85E275328</vt:lpwstr>
  </property>
</Properties>
</file>