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6B993-BF4B-4C61-B327-273310A55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4A438C-52E6-41CA-B576-3FFC45F37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18CD27-A30F-478C-BACF-FA56BFC6C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10AB-68F2-48F6-9AAA-FFF0E082A7C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4B7A6-A5A3-446C-871C-96045E006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0D6922-040D-4F91-B284-A9E6D992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1A5E-D4F7-4632-AC67-D2BEFBA52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2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243643-9AF3-4261-ADC0-FF41A128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3249D8-AAFB-496A-B0E8-0BEC20835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00BF81-A0EA-408E-9A24-339BE2A04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10AB-68F2-48F6-9AAA-FFF0E082A7C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50C6A4-7649-4FBC-9F1A-A9EC258FD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06BE3B-EB1E-41AD-B7BC-90F4623D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1A5E-D4F7-4632-AC67-D2BEFBA52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75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AC8AC7-72A7-48E7-A483-FA7D58E01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B2BF13-767E-49D6-9082-43E9175EA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1E5F68-B8C0-48AD-A9E1-A2419AEE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10AB-68F2-48F6-9AAA-FFF0E082A7C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23BD2-3B49-4A7F-945F-3650764B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909CE-3877-4227-AF04-6D1340FE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1A5E-D4F7-4632-AC67-D2BEFBA52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5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3413F-4A5A-47F4-9AFC-C9CCD7DF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78E55A-542C-445E-945F-4A3D8E13E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0EB981-7C06-446B-9BC3-417A9F6F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10AB-68F2-48F6-9AAA-FFF0E082A7C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D97B7D-F078-4EF4-8C63-B066D1FCE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E6E22C-8D5B-400F-ACD4-52DF0CE6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1A5E-D4F7-4632-AC67-D2BEFBA52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44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6562A-E676-4861-A068-DF8C6BE3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D714F2-F59F-48D1-8A49-3E016134D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430043-6C24-42B6-A76D-5DC11EE65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10AB-68F2-48F6-9AAA-FFF0E082A7C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D879E8-0041-4577-8E0D-25C27295B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DB470-442A-436D-B2B9-DD3573B9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1A5E-D4F7-4632-AC67-D2BEFBA52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5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0C84D-D78E-4304-BB52-C27E542C6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E39064-1B5E-4D6F-838B-24B2EBBBF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8533B3-3A36-47EE-8787-B98D17819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A3B333-88C8-4001-997A-3AB6720CF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10AB-68F2-48F6-9AAA-FFF0E082A7C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66932E-88D4-4229-AB60-4937DB609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78653E-3816-47BE-BB16-5E1C56BD7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1A5E-D4F7-4632-AC67-D2BEFBA52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74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A1394-7493-4771-8849-6972114C8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6A9D9-46C6-4DBA-A457-52C60243E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B8CA3D-B04D-46C3-94A1-CEB7F1AA3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0FC8CA-8C82-4B58-805F-2C56116CA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DBC180-DCE2-4EFC-A7CA-D41E152BB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CCA652-B22D-4429-9613-9540AFC3B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10AB-68F2-48F6-9AAA-FFF0E082A7C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049612-FAF9-4423-9ED8-CD39BC77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402D20-5BB9-471B-8CEB-5C89E41E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1A5E-D4F7-4632-AC67-D2BEFBA52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69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6424B-E8C8-452C-8866-51D0C882C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FE7EFD-9150-4B88-9495-20464E6C1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10AB-68F2-48F6-9AAA-FFF0E082A7C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73DEF4-A949-404A-90B7-93D6C8D7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EB0930-1082-4C77-8D18-A2716AF87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1A5E-D4F7-4632-AC67-D2BEFBA52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48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2809D5-D67E-47F4-943A-1D664546F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10AB-68F2-48F6-9AAA-FFF0E082A7C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56C81F-7024-4EC6-8C4B-C7D92BF9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F2DD0A-9A9D-4633-8DE0-6C17DA5A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1A5E-D4F7-4632-AC67-D2BEFBA52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1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85A20-2F4D-4915-9111-1D8007880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B2BE88-457F-4BFB-A785-EEFC72408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F5F40B-F22D-46EA-861E-EC8DD262C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D623DB-3277-4AA4-8112-5374F3A90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10AB-68F2-48F6-9AAA-FFF0E082A7C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4DD47C-8236-4278-A447-A4D61CF4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25CFAE-4CA2-4939-8096-39B88837E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1A5E-D4F7-4632-AC67-D2BEFBA52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38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E4C3B-8E1C-4575-A356-059C61BB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956FFF-2396-417D-89A7-6F593D04D9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BC40CC-5CC2-4243-9A3B-134B23C43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5F7527-3B45-41A7-B169-9F686F379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10AB-68F2-48F6-9AAA-FFF0E082A7C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AB7D04-9926-4146-AF17-DEE11BEA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4B0743-08E2-4B27-8677-EA9D1195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1A5E-D4F7-4632-AC67-D2BEFBA52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31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A2914-1725-4288-8DB7-ABAD2C21F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FF1D7A-025D-440D-99B3-9559EFE03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F53DBD-C723-48AF-8635-34BB31DC9A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A10AB-68F2-48F6-9AAA-FFF0E082A7C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1EBC0E-F5C2-4BC8-A46B-CC5C7F21F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22D17B-E49B-474F-AF6E-8C7C68ED3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D1A5E-D4F7-4632-AC67-D2BEFBA52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30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63BEDC-30B8-4892-98C1-051AF23381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/>
        </p:blipFill>
        <p:spPr>
          <a:xfrm>
            <a:off x="2949678" y="2482"/>
            <a:ext cx="6864374" cy="685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684A25-96C9-436E-8736-C176D58F7C40}"/>
              </a:ext>
            </a:extLst>
          </p:cNvPr>
          <p:cNvSpPr txBox="1"/>
          <p:nvPr/>
        </p:nvSpPr>
        <p:spPr>
          <a:xfrm>
            <a:off x="4020674" y="1976685"/>
            <a:ext cx="47198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ook Antiqua" panose="02040602050305030304" pitchFamily="18" charset="0"/>
              </a:rPr>
              <a:t>Серия дидактических игр</a:t>
            </a:r>
            <a:br>
              <a:rPr lang="ru-RU" sz="2400" b="1" i="1" dirty="0">
                <a:latin typeface="Book Antiqua" panose="02040602050305030304" pitchFamily="18" charset="0"/>
              </a:rPr>
            </a:br>
            <a:r>
              <a:rPr lang="ru-RU" sz="3200" b="1" i="1" dirty="0">
                <a:latin typeface="Book Antiqua" panose="02040602050305030304" pitchFamily="18" charset="0"/>
              </a:rPr>
              <a:t>«По волнам, по морям» </a:t>
            </a:r>
          </a:p>
          <a:p>
            <a:pPr algn="ctr"/>
            <a:r>
              <a:rPr lang="ru-RU" sz="2400" dirty="0">
                <a:latin typeface="Book Antiqua" panose="02040602050305030304" pitchFamily="18" charset="0"/>
              </a:rPr>
              <a:t>для детей дошкольного возраста, разработанная </a:t>
            </a:r>
          </a:p>
          <a:p>
            <a:pPr algn="ctr"/>
            <a:r>
              <a:rPr lang="ru-RU" sz="2400" dirty="0">
                <a:latin typeface="Book Antiqua" panose="02040602050305030304" pitchFamily="18" charset="0"/>
              </a:rPr>
              <a:t>в рамках взаимодействия в судостроительном кластере </a:t>
            </a:r>
          </a:p>
          <a:p>
            <a:pPr algn="ctr"/>
            <a:r>
              <a:rPr lang="ru-RU" sz="2400" dirty="0" err="1">
                <a:latin typeface="Book Antiqua" panose="02040602050305030304" pitchFamily="18" charset="0"/>
              </a:rPr>
              <a:t>Сормовского</a:t>
            </a:r>
            <a:r>
              <a:rPr lang="ru-RU" sz="2400" dirty="0">
                <a:latin typeface="Book Antiqua" panose="02040602050305030304" pitchFamily="18" charset="0"/>
              </a:rPr>
              <a:t> района</a:t>
            </a:r>
          </a:p>
          <a:p>
            <a:pPr algn="ctr"/>
            <a:r>
              <a:rPr lang="ru-RU" sz="2400" dirty="0">
                <a:latin typeface="Book Antiqua" panose="02040602050305030304" pitchFamily="18" charset="0"/>
              </a:rPr>
              <a:t> г. Н. Новгорода </a:t>
            </a:r>
          </a:p>
        </p:txBody>
      </p:sp>
    </p:spTree>
    <p:extLst>
      <p:ext uri="{BB962C8B-B14F-4D97-AF65-F5344CB8AC3E}">
        <p14:creationId xmlns:p14="http://schemas.microsoft.com/office/powerpoint/2010/main" val="127790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>
            <a:extLst>
              <a:ext uri="{FF2B5EF4-FFF2-40B4-BE49-F238E27FC236}">
                <a16:creationId xmlns:a16="http://schemas.microsoft.com/office/drawing/2014/main" id="{224192F8-4063-49F8-80A1-EFC10DB80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B8362B7-E16F-42B5-9BDF-3F8FB51BCBFD}"/>
              </a:ext>
            </a:extLst>
          </p:cNvPr>
          <p:cNvSpPr txBox="1">
            <a:spLocks/>
          </p:cNvSpPr>
          <p:nvPr/>
        </p:nvSpPr>
        <p:spPr>
          <a:xfrm>
            <a:off x="2035277" y="398206"/>
            <a:ext cx="8701550" cy="8996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Дидактическая игра «Найди пару»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6E64D8-D4A7-400C-8C9C-99275BAF27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4089" y="1103329"/>
            <a:ext cx="5104919" cy="5356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8BE0AB1-068C-4D9F-8BAD-3962BE5761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2" t="3517" r="10786" b="-1"/>
          <a:stretch/>
        </p:blipFill>
        <p:spPr>
          <a:xfrm rot="16200000">
            <a:off x="1819715" y="901388"/>
            <a:ext cx="3150910" cy="5401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2049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>
            <a:extLst>
              <a:ext uri="{FF2B5EF4-FFF2-40B4-BE49-F238E27FC236}">
                <a16:creationId xmlns:a16="http://schemas.microsoft.com/office/drawing/2014/main" id="{224192F8-4063-49F8-80A1-EFC10DB80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B8362B7-E16F-42B5-9BDF-3F8FB51BCBFD}"/>
              </a:ext>
            </a:extLst>
          </p:cNvPr>
          <p:cNvSpPr txBox="1">
            <a:spLocks/>
          </p:cNvSpPr>
          <p:nvPr/>
        </p:nvSpPr>
        <p:spPr>
          <a:xfrm>
            <a:off x="2035277" y="398206"/>
            <a:ext cx="8701550" cy="8996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Дидактическая игра «Три в ряд»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654329-2EC7-4B2E-9D1D-2EF7881FB3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265913" y="4194874"/>
            <a:ext cx="2643718" cy="2289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44E1A4-2146-40EA-A71E-10D9C65E2E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1215" y="1184750"/>
            <a:ext cx="2753117" cy="2636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C8C1FB-D2FF-4D76-95B1-91D01DFE6D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4"/>
          <a:stretch/>
        </p:blipFill>
        <p:spPr>
          <a:xfrm>
            <a:off x="824431" y="1982379"/>
            <a:ext cx="3836407" cy="3216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F890DD-85A2-4F2F-A68E-8B2A1A93D7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4706" y="1781755"/>
            <a:ext cx="3067201" cy="3618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73817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>
            <a:extLst>
              <a:ext uri="{FF2B5EF4-FFF2-40B4-BE49-F238E27FC236}">
                <a16:creationId xmlns:a16="http://schemas.microsoft.com/office/drawing/2014/main" id="{224192F8-4063-49F8-80A1-EFC10DB80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B8362B7-E16F-42B5-9BDF-3F8FB51BCBFD}"/>
              </a:ext>
            </a:extLst>
          </p:cNvPr>
          <p:cNvSpPr txBox="1">
            <a:spLocks/>
          </p:cNvSpPr>
          <p:nvPr/>
        </p:nvSpPr>
        <p:spPr>
          <a:xfrm>
            <a:off x="1637071" y="398206"/>
            <a:ext cx="9099756" cy="8996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Дидактическая игра «Часть и целое»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48E368-3B02-4C60-B49C-C53959CCAA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014888" y="2244973"/>
            <a:ext cx="4053772" cy="3476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CA370A-7D24-4369-B558-4B3AC0B809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092230" y="1213245"/>
            <a:ext cx="2724610" cy="269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1787AA-7D86-49E8-B93F-DD665D25CD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6120" y="4088952"/>
            <a:ext cx="2696826" cy="2467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397E93-BD40-4B84-95BB-48B95BE888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1223"/>
          <a:stretch/>
        </p:blipFill>
        <p:spPr>
          <a:xfrm>
            <a:off x="589303" y="2196199"/>
            <a:ext cx="4016115" cy="3573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2709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51</Words>
  <Application>Microsoft Office PowerPoint</Application>
  <PresentationFormat>Широкоэкранный</PresentationFormat>
  <Paragraphs>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Book Antiqua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soskina.nata@yandex.ru</cp:lastModifiedBy>
  <cp:revision>7</cp:revision>
  <cp:lastPrinted>2023-11-30T11:11:51Z</cp:lastPrinted>
  <dcterms:created xsi:type="dcterms:W3CDTF">2023-10-24T11:48:58Z</dcterms:created>
  <dcterms:modified xsi:type="dcterms:W3CDTF">2023-11-30T17:06:17Z</dcterms:modified>
</cp:coreProperties>
</file>