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70" r:id="rId4"/>
    <p:sldId id="265" r:id="rId5"/>
    <p:sldId id="276" r:id="rId6"/>
    <p:sldId id="277" r:id="rId7"/>
    <p:sldId id="274" r:id="rId8"/>
    <p:sldId id="278" r:id="rId9"/>
    <p:sldId id="275" r:id="rId10"/>
    <p:sldId id="260" r:id="rId11"/>
    <p:sldId id="261" r:id="rId12"/>
    <p:sldId id="272" r:id="rId13"/>
    <p:sldId id="268" r:id="rId14"/>
    <p:sldId id="266" r:id="rId15"/>
    <p:sldId id="267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590" autoAdjust="0"/>
  </p:normalViewPr>
  <p:slideViewPr>
    <p:cSldViewPr>
      <p:cViewPr varScale="1">
        <p:scale>
          <a:sx n="71" d="100"/>
          <a:sy n="71" d="100"/>
        </p:scale>
        <p:origin x="-13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19.06.2016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537a55f9_resizedScaled_817to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529" cy="685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34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Сергей Фёдорович Бондарчук</a:t>
            </a:r>
            <a:endParaRPr lang="ru-RU" dirty="0"/>
          </a:p>
        </p:txBody>
      </p:sp>
      <p:pic>
        <p:nvPicPr>
          <p:cNvPr id="4" name="Picture 2" descr="C:\Users\User\Desktop\5008116_1413467_original.jpg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6675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98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Луи и Огюст Люмьеры</a:t>
            </a:r>
            <a:endParaRPr lang="ru-RU" dirty="0"/>
          </a:p>
        </p:txBody>
      </p:sp>
      <p:pic>
        <p:nvPicPr>
          <p:cNvPr id="1026" name="Picture 2" descr="C:\Users\User\Desktop\d22f8fb34973d57e89e32571c5f1e42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6192" y="1600200"/>
            <a:ext cx="655161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84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Первая публичная демонстрация</a:t>
            </a:r>
            <a:endParaRPr lang="ru-RU" dirty="0"/>
          </a:p>
        </p:txBody>
      </p:sp>
      <p:pic>
        <p:nvPicPr>
          <p:cNvPr id="1026" name="Picture 2" descr="C:\Users\User\Desktop\444004_6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4500" y="1762919"/>
            <a:ext cx="5715000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img24 —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67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Звёзды российского немого кино</a:t>
            </a:r>
            <a:endParaRPr lang="ru-RU" dirty="0"/>
          </a:p>
        </p:txBody>
      </p:sp>
      <p:pic>
        <p:nvPicPr>
          <p:cNvPr id="1026" name="Picture 2" descr="C:\Users\User\Desktop\5823554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25" y="2276872"/>
            <a:ext cx="6096000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81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Сергей Михайлович Эйзенштейн</a:t>
            </a:r>
            <a:endParaRPr lang="ru-RU" dirty="0"/>
          </a:p>
        </p:txBody>
      </p:sp>
      <p:pic>
        <p:nvPicPr>
          <p:cNvPr id="1026" name="Picture 2" descr="C:\Users\User\Desktop\9645237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5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456218-683x4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1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Ежегодный российский </a:t>
            </a:r>
            <a:r>
              <a:rPr lang="ru-RU" dirty="0" smtClean="0"/>
              <a:t>кинофестиваль</a:t>
            </a:r>
            <a:endParaRPr lang="ru-RU" dirty="0"/>
          </a:p>
        </p:txBody>
      </p:sp>
      <p:pic>
        <p:nvPicPr>
          <p:cNvPr id="1026" name="Picture 2" descr="C:\Users\User\Desktop\01_v-sochi-otkrylsya-xxiii-kinofestival-kinotav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44824"/>
            <a:ext cx="504056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0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42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slide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94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Авторы фильма: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133360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Сценарист (пишет сценарий)</a:t>
            </a:r>
          </a:p>
          <a:p>
            <a:r>
              <a:rPr lang="ru-RU" dirty="0" smtClean="0"/>
              <a:t>Режиссёр ( занимается постановкой фильма)</a:t>
            </a:r>
          </a:p>
          <a:p>
            <a:r>
              <a:rPr lang="ru-RU" dirty="0" smtClean="0"/>
              <a:t>Оператор (снимает фильм)</a:t>
            </a:r>
            <a:endParaRPr lang="ru-RU" dirty="0"/>
          </a:p>
        </p:txBody>
      </p:sp>
      <p:pic>
        <p:nvPicPr>
          <p:cNvPr id="1026" name="Picture 2" descr="C:\Users\User\Desktop\212805_1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933056"/>
            <a:ext cx="6192688" cy="260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33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Экранизация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1045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Экранизация-это создание кино- или телефильма на основе литературного произведения.</a:t>
            </a:r>
            <a:endParaRPr lang="ru-RU" dirty="0"/>
          </a:p>
        </p:txBody>
      </p:sp>
      <p:pic>
        <p:nvPicPr>
          <p:cNvPr id="4098" name="Picture 2" descr="C:\Users\User\Desktop\wpid-e0ccff29f852e57fca9a7bd228e7e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924" y="3124200"/>
            <a:ext cx="38100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9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Экранизация даёт возможность…</a:t>
            </a:r>
            <a:endParaRPr lang="ru-RU" dirty="0"/>
          </a:p>
        </p:txBody>
      </p:sp>
      <p:pic>
        <p:nvPicPr>
          <p:cNvPr id="2050" name="Picture 2" descr="C:\Users\User\Desktop\img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8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Эти удивительные истории…</a:t>
            </a:r>
            <a:endParaRPr lang="ru-RU" dirty="0"/>
          </a:p>
        </p:txBody>
      </p:sp>
      <p:pic>
        <p:nvPicPr>
          <p:cNvPr id="3074" name="Picture 2" descr="C:\Users\User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3087" y="1815306"/>
            <a:ext cx="545782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33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отзыва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Название фильма</a:t>
            </a:r>
          </a:p>
          <a:p>
            <a:r>
              <a:rPr lang="ru-RU" dirty="0" smtClean="0"/>
              <a:t>Литературный источник(если есть)</a:t>
            </a:r>
          </a:p>
          <a:p>
            <a:r>
              <a:rPr lang="ru-RU" dirty="0" smtClean="0"/>
              <a:t>Исполнители главных ролей</a:t>
            </a:r>
          </a:p>
          <a:p>
            <a:r>
              <a:rPr lang="ru-RU" dirty="0" smtClean="0"/>
              <a:t>Тема, идея (очень кратко, не пересказывая текст)</a:t>
            </a:r>
          </a:p>
          <a:p>
            <a:r>
              <a:rPr lang="ru-RU" dirty="0" smtClean="0"/>
              <a:t>Что понравилось и не понравилось, почему</a:t>
            </a:r>
          </a:p>
          <a:p>
            <a:r>
              <a:rPr lang="ru-RU" dirty="0" smtClean="0"/>
              <a:t>Вывод(стоит посмотреть или </a:t>
            </a:r>
            <a:r>
              <a:rPr lang="ru-RU" dirty="0" err="1" smtClean="0"/>
              <a:t>нет,почему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2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357</TotalTime>
  <Words>92</Words>
  <Application>Microsoft Office PowerPoint</Application>
  <PresentationFormat>Экран (4:3)</PresentationFormat>
  <Paragraphs>21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Исполнительная</vt:lpstr>
      <vt:lpstr>Презентация PowerPoint</vt:lpstr>
      <vt:lpstr>Сергей Фёдорович Бондарчук</vt:lpstr>
      <vt:lpstr>Луи и Огюст Люмьеры</vt:lpstr>
      <vt:lpstr>Первая публичная демонстрация</vt:lpstr>
      <vt:lpstr>Презентация PowerPoint</vt:lpstr>
      <vt:lpstr>Звёзды российского немого кино</vt:lpstr>
      <vt:lpstr>Сергей Михайлович Эйзенштейн</vt:lpstr>
      <vt:lpstr>Презентация PowerPoint</vt:lpstr>
      <vt:lpstr>Ежегодный российский кинофестиваль</vt:lpstr>
      <vt:lpstr>Презентация PowerPoint</vt:lpstr>
      <vt:lpstr>Презентация PowerPoint</vt:lpstr>
      <vt:lpstr>Авторы фильма:</vt:lpstr>
      <vt:lpstr>Экранизация</vt:lpstr>
      <vt:lpstr>Экранизация даёт возможность…</vt:lpstr>
      <vt:lpstr>Эти удивительные истории…</vt:lpstr>
      <vt:lpstr>План отзыва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50</cp:revision>
  <dcterms:created xsi:type="dcterms:W3CDTF">2016-06-10T11:49:57Z</dcterms:created>
  <dcterms:modified xsi:type="dcterms:W3CDTF">2016-06-19T07:27:43Z</dcterms:modified>
</cp:coreProperties>
</file>